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Lilita One"/>
      <p:regular r:id="rId21"/>
    </p:embeddedFont>
    <p:embeddedFont>
      <p:font typeface="Josefin Sans"/>
      <p:regular r:id="rId22"/>
      <p:bold r:id="rId23"/>
      <p:italic r:id="rId24"/>
      <p:boldItalic r:id="rId25"/>
    </p:embeddedFont>
    <p:embeddedFont>
      <p:font typeface="Unica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JosefinSans-regular.fntdata"/><Relationship Id="rId21" Type="http://schemas.openxmlformats.org/officeDocument/2006/relationships/font" Target="fonts/LilitaOne-regular.fntdata"/><Relationship Id="rId24" Type="http://schemas.openxmlformats.org/officeDocument/2006/relationships/font" Target="fonts/JosefinSans-italic.fntdata"/><Relationship Id="rId23" Type="http://schemas.openxmlformats.org/officeDocument/2006/relationships/font" Target="fonts/Josefin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nicaOne-regular.fntdata"/><Relationship Id="rId25" Type="http://schemas.openxmlformats.org/officeDocument/2006/relationships/font" Target="fonts/Josefi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a283d075d1_1_9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a283d075d1_1_9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a283d075d1_1_10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a283d075d1_1_10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a283d075d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a283d075d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283d075d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283d075d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283d075d1_1_10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283d075d1_1_10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a9bb53fd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a9bb53fd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a9bb53fd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a9bb53fd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a283d075d1_1_10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a283d075d1_1_10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a283d075d1_1_7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a283d075d1_1_7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a283d075d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a283d075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283d075d1_1_10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283d075d1_1_10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a283d075d1_1_10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a283d075d1_1_10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a283d075d1_1_9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a283d075d1_1_9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a283d075d1_1_9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a283d075d1_1_9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a283d075d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a283d075d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a283d075d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a283d075d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"/>
          <p:cNvSpPr txBox="1"/>
          <p:nvPr>
            <p:ph hasCustomPrompt="1" type="title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/>
          <p:nvPr>
            <p:ph idx="1" type="body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7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"/>
          <p:cNvSpPr txBox="1"/>
          <p:nvPr>
            <p:ph idx="1" type="subTitle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13"/>
          <p:cNvSpPr txBox="1"/>
          <p:nvPr>
            <p:ph idx="2" type="subTitle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13"/>
          <p:cNvSpPr txBox="1"/>
          <p:nvPr>
            <p:ph idx="3" type="subTitle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5" name="Google Shape;195;p13"/>
          <p:cNvSpPr txBox="1"/>
          <p:nvPr>
            <p:ph idx="4" type="subTitle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13"/>
          <p:cNvSpPr txBox="1"/>
          <p:nvPr>
            <p:ph idx="5" type="subTitle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7" name="Google Shape;197;p13"/>
          <p:cNvSpPr txBox="1"/>
          <p:nvPr>
            <p:ph idx="6" type="subTitle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7" type="subTitle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13"/>
          <p:cNvSpPr txBox="1"/>
          <p:nvPr>
            <p:ph idx="8" type="subTitle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13"/>
          <p:cNvSpPr txBox="1"/>
          <p:nvPr>
            <p:ph idx="9" type="subTitle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1" name="Google Shape;201;p13"/>
          <p:cNvSpPr txBox="1"/>
          <p:nvPr>
            <p:ph idx="13" type="subTitle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13"/>
          <p:cNvSpPr txBox="1"/>
          <p:nvPr>
            <p:ph idx="14" type="subTitle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3" name="Google Shape;203;p13"/>
          <p:cNvSpPr txBox="1"/>
          <p:nvPr>
            <p:ph idx="15" type="subTitle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13"/>
          <p:cNvSpPr txBox="1"/>
          <p:nvPr>
            <p:ph hasCustomPrompt="1" idx="16" type="title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/>
          <p:nvPr>
            <p:ph hasCustomPrompt="1" idx="17" type="title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hasCustomPrompt="1" idx="18" type="title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/>
          <p:nvPr>
            <p:ph hasCustomPrompt="1" idx="19" type="title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/>
          <p:nvPr>
            <p:ph hasCustomPrompt="1" idx="20" type="title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/>
          <p:nvPr>
            <p:ph hasCustomPrompt="1" idx="21" type="title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text">
  <p:cSld name="CUSTOM_6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rect b="b" l="l" r="r" t="t"/>
              <a:pathLst>
                <a:path extrusionOk="0" h="42933" w="28222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rect b="b" l="l" r="r" t="t"/>
              <a:pathLst>
                <a:path extrusionOk="0" h="39925" w="25806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rect b="b" l="l" r="r" t="t"/>
              <a:pathLst>
                <a:path extrusionOk="0" h="13019" w="7102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rect b="b" l="l" r="r" t="t"/>
              <a:pathLst>
                <a:path extrusionOk="0" h="19906" w="2962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rect b="b" l="l" r="r" t="t"/>
              <a:pathLst>
                <a:path extrusionOk="0" h="19906" w="10684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rect b="b" l="l" r="r" t="t"/>
              <a:pathLst>
                <a:path extrusionOk="0" h="6494" w="23982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rect b="b" l="l" r="r" t="t"/>
              <a:pathLst>
                <a:path extrusionOk="0" h="2098" w="2433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rect b="b" l="l" r="r" t="t"/>
              <a:pathLst>
                <a:path extrusionOk="0" h="7512" w="6789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rect b="b" l="l" r="r" t="t"/>
              <a:pathLst>
                <a:path extrusionOk="0" h="4274" w="20514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rect b="b" l="l" r="r" t="t"/>
              <a:pathLst>
                <a:path extrusionOk="0" h="4258" w="20514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14"/>
          <p:cNvSpPr txBox="1"/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14"/>
          <p:cNvSpPr txBox="1"/>
          <p:nvPr>
            <p:ph idx="1" type="subTitle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3" name="Google Shape;233;p14"/>
          <p:cNvSpPr txBox="1"/>
          <p:nvPr>
            <p:ph idx="2" type="subTitle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 txBox="1"/>
          <p:nvPr>
            <p:ph idx="1" type="subTitle"/>
          </p:nvPr>
        </p:nvSpPr>
        <p:spPr>
          <a:xfrm>
            <a:off x="2030400" y="17676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7" name="Google Shape;237;p1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15"/>
          <p:cNvSpPr txBox="1"/>
          <p:nvPr>
            <p:ph idx="2" type="subTitle"/>
          </p:nvPr>
        </p:nvSpPr>
        <p:spPr>
          <a:xfrm>
            <a:off x="2030400" y="20880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5443200" y="17676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5443200" y="208795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15"/>
          <p:cNvSpPr txBox="1"/>
          <p:nvPr>
            <p:ph idx="5" type="subTitle"/>
          </p:nvPr>
        </p:nvSpPr>
        <p:spPr>
          <a:xfrm>
            <a:off x="2030400" y="293755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2" name="Google Shape;242;p15"/>
          <p:cNvSpPr txBox="1"/>
          <p:nvPr>
            <p:ph idx="6" type="subTitle"/>
          </p:nvPr>
        </p:nvSpPr>
        <p:spPr>
          <a:xfrm>
            <a:off x="2030400" y="32579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15"/>
          <p:cNvSpPr txBox="1"/>
          <p:nvPr>
            <p:ph idx="7" type="subTitle"/>
          </p:nvPr>
        </p:nvSpPr>
        <p:spPr>
          <a:xfrm>
            <a:off x="5443200" y="293755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15"/>
          <p:cNvSpPr txBox="1"/>
          <p:nvPr>
            <p:ph idx="8" type="subTitle"/>
          </p:nvPr>
        </p:nvSpPr>
        <p:spPr>
          <a:xfrm>
            <a:off x="5443200" y="32579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45" name="Google Shape;245;p15"/>
          <p:cNvGrpSpPr/>
          <p:nvPr/>
        </p:nvGrpSpPr>
        <p:grpSpPr>
          <a:xfrm>
            <a:off x="564214" y="3332756"/>
            <a:ext cx="571419" cy="1339946"/>
            <a:chOff x="564214" y="3344581"/>
            <a:chExt cx="571419" cy="1339946"/>
          </a:xfrm>
        </p:grpSpPr>
        <p:sp>
          <p:nvSpPr>
            <p:cNvPr id="246" name="Google Shape;246;p15"/>
            <p:cNvSpPr/>
            <p:nvPr/>
          </p:nvSpPr>
          <p:spPr>
            <a:xfrm>
              <a:off x="732894" y="3344581"/>
              <a:ext cx="402740" cy="986499"/>
            </a:xfrm>
            <a:custGeom>
              <a:rect b="b" l="l" r="r" t="t"/>
              <a:pathLst>
                <a:path extrusionOk="0" h="30780" w="12566">
                  <a:moveTo>
                    <a:pt x="4613" y="1"/>
                  </a:moveTo>
                  <a:cubicBezTo>
                    <a:pt x="4455" y="1"/>
                    <a:pt x="4293" y="7"/>
                    <a:pt x="4128" y="20"/>
                  </a:cubicBezTo>
                  <a:cubicBezTo>
                    <a:pt x="2357" y="304"/>
                    <a:pt x="1555" y="2493"/>
                    <a:pt x="1705" y="4297"/>
                  </a:cubicBezTo>
                  <a:cubicBezTo>
                    <a:pt x="1872" y="6085"/>
                    <a:pt x="2607" y="7856"/>
                    <a:pt x="2407" y="9644"/>
                  </a:cubicBezTo>
                  <a:cubicBezTo>
                    <a:pt x="2156" y="11916"/>
                    <a:pt x="435" y="13837"/>
                    <a:pt x="235" y="16127"/>
                  </a:cubicBezTo>
                  <a:cubicBezTo>
                    <a:pt x="1" y="18817"/>
                    <a:pt x="1906" y="21206"/>
                    <a:pt x="2474" y="23846"/>
                  </a:cubicBezTo>
                  <a:cubicBezTo>
                    <a:pt x="2741" y="25116"/>
                    <a:pt x="2708" y="26486"/>
                    <a:pt x="3192" y="27705"/>
                  </a:cubicBezTo>
                  <a:cubicBezTo>
                    <a:pt x="3901" y="29536"/>
                    <a:pt x="5835" y="30779"/>
                    <a:pt x="7774" y="30779"/>
                  </a:cubicBezTo>
                  <a:cubicBezTo>
                    <a:pt x="8030" y="30779"/>
                    <a:pt x="8286" y="30758"/>
                    <a:pt x="8539" y="30713"/>
                  </a:cubicBezTo>
                  <a:cubicBezTo>
                    <a:pt x="10728" y="30312"/>
                    <a:pt x="12482" y="28257"/>
                    <a:pt x="12532" y="26035"/>
                  </a:cubicBezTo>
                  <a:cubicBezTo>
                    <a:pt x="12566" y="23979"/>
                    <a:pt x="11296" y="22025"/>
                    <a:pt x="11446" y="19969"/>
                  </a:cubicBezTo>
                  <a:cubicBezTo>
                    <a:pt x="11563" y="18449"/>
                    <a:pt x="12449" y="16995"/>
                    <a:pt x="12265" y="15492"/>
                  </a:cubicBezTo>
                  <a:cubicBezTo>
                    <a:pt x="12031" y="13687"/>
                    <a:pt x="10360" y="12401"/>
                    <a:pt x="9775" y="10680"/>
                  </a:cubicBezTo>
                  <a:cubicBezTo>
                    <a:pt x="9190" y="8959"/>
                    <a:pt x="9742" y="7071"/>
                    <a:pt x="9541" y="5266"/>
                  </a:cubicBezTo>
                  <a:cubicBezTo>
                    <a:pt x="9192" y="2189"/>
                    <a:pt x="7564" y="1"/>
                    <a:pt x="4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64214" y="3848022"/>
              <a:ext cx="348127" cy="484436"/>
            </a:xfrm>
            <a:custGeom>
              <a:rect b="b" l="l" r="r" t="t"/>
              <a:pathLst>
                <a:path extrusionOk="0" h="15115" w="10862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64214" y="3848022"/>
              <a:ext cx="348127" cy="484436"/>
            </a:xfrm>
            <a:custGeom>
              <a:rect b="b" l="l" r="r" t="t"/>
              <a:pathLst>
                <a:path extrusionOk="0" h="15115" w="10862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96485" y="4021541"/>
              <a:ext cx="296719" cy="507159"/>
            </a:xfrm>
            <a:custGeom>
              <a:rect b="b" l="l" r="r" t="t"/>
              <a:pathLst>
                <a:path extrusionOk="0" h="15824" w="9258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7" y="117"/>
                    <a:pt x="118" y="167"/>
                  </a:cubicBezTo>
                  <a:lnTo>
                    <a:pt x="435" y="585"/>
                  </a:lnTo>
                  <a:cubicBezTo>
                    <a:pt x="719" y="953"/>
                    <a:pt x="1120" y="1487"/>
                    <a:pt x="1621" y="2172"/>
                  </a:cubicBezTo>
                  <a:cubicBezTo>
                    <a:pt x="2891" y="3910"/>
                    <a:pt x="4077" y="5731"/>
                    <a:pt x="5180" y="7603"/>
                  </a:cubicBezTo>
                  <a:cubicBezTo>
                    <a:pt x="6266" y="9474"/>
                    <a:pt x="7269" y="11395"/>
                    <a:pt x="8171" y="13367"/>
                  </a:cubicBezTo>
                  <a:cubicBezTo>
                    <a:pt x="8505" y="14119"/>
                    <a:pt x="8773" y="14737"/>
                    <a:pt x="8956" y="15171"/>
                  </a:cubicBezTo>
                  <a:cubicBezTo>
                    <a:pt x="9040" y="15372"/>
                    <a:pt x="9107" y="15539"/>
                    <a:pt x="9174" y="15656"/>
                  </a:cubicBezTo>
                  <a:cubicBezTo>
                    <a:pt x="9190" y="15723"/>
                    <a:pt x="9224" y="15773"/>
                    <a:pt x="9257" y="15823"/>
                  </a:cubicBezTo>
                  <a:cubicBezTo>
                    <a:pt x="9240" y="15773"/>
                    <a:pt x="9224" y="15706"/>
                    <a:pt x="9207" y="15656"/>
                  </a:cubicBezTo>
                  <a:cubicBezTo>
                    <a:pt x="9157" y="15522"/>
                    <a:pt x="9090" y="15355"/>
                    <a:pt x="9023" y="15138"/>
                  </a:cubicBezTo>
                  <a:cubicBezTo>
                    <a:pt x="8856" y="14704"/>
                    <a:pt x="8605" y="14085"/>
                    <a:pt x="8271" y="13317"/>
                  </a:cubicBezTo>
                  <a:cubicBezTo>
                    <a:pt x="7402" y="11329"/>
                    <a:pt x="6417" y="9390"/>
                    <a:pt x="5331" y="7502"/>
                  </a:cubicBezTo>
                  <a:cubicBezTo>
                    <a:pt x="4228" y="5631"/>
                    <a:pt x="3025" y="3827"/>
                    <a:pt x="1705" y="2089"/>
                  </a:cubicBezTo>
                  <a:cubicBezTo>
                    <a:pt x="1204" y="1437"/>
                    <a:pt x="786" y="903"/>
                    <a:pt x="485" y="552"/>
                  </a:cubicBezTo>
                  <a:lnTo>
                    <a:pt x="134" y="134"/>
                  </a:lnTo>
                  <a:cubicBezTo>
                    <a:pt x="101" y="84"/>
                    <a:pt x="51" y="5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931027" y="3611333"/>
              <a:ext cx="64292" cy="909867"/>
            </a:xfrm>
            <a:custGeom>
              <a:rect b="b" l="l" r="r" t="t"/>
              <a:pathLst>
                <a:path extrusionOk="0" h="28389" w="2006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cubicBezTo>
                    <a:pt x="18" y="502"/>
                    <a:pt x="18" y="769"/>
                    <a:pt x="34" y="1120"/>
                  </a:cubicBezTo>
                  <a:cubicBezTo>
                    <a:pt x="68" y="1855"/>
                    <a:pt x="118" y="2891"/>
                    <a:pt x="168" y="4178"/>
                  </a:cubicBezTo>
                  <a:cubicBezTo>
                    <a:pt x="302" y="6734"/>
                    <a:pt x="519" y="10293"/>
                    <a:pt x="786" y="14220"/>
                  </a:cubicBezTo>
                  <a:cubicBezTo>
                    <a:pt x="1070" y="18129"/>
                    <a:pt x="1354" y="21671"/>
                    <a:pt x="1588" y="24245"/>
                  </a:cubicBezTo>
                  <a:cubicBezTo>
                    <a:pt x="1705" y="25514"/>
                    <a:pt x="1805" y="26550"/>
                    <a:pt x="1872" y="27269"/>
                  </a:cubicBezTo>
                  <a:cubicBezTo>
                    <a:pt x="1906" y="27620"/>
                    <a:pt x="1939" y="27904"/>
                    <a:pt x="1956" y="28104"/>
                  </a:cubicBezTo>
                  <a:cubicBezTo>
                    <a:pt x="1973" y="28204"/>
                    <a:pt x="1989" y="28288"/>
                    <a:pt x="2006" y="28388"/>
                  </a:cubicBezTo>
                  <a:cubicBezTo>
                    <a:pt x="2006" y="28288"/>
                    <a:pt x="2006" y="28188"/>
                    <a:pt x="1989" y="28104"/>
                  </a:cubicBezTo>
                  <a:cubicBezTo>
                    <a:pt x="1973" y="27887"/>
                    <a:pt x="1956" y="27620"/>
                    <a:pt x="1939" y="27269"/>
                  </a:cubicBezTo>
                  <a:cubicBezTo>
                    <a:pt x="1889" y="26534"/>
                    <a:pt x="1805" y="25498"/>
                    <a:pt x="1705" y="24228"/>
                  </a:cubicBezTo>
                  <a:cubicBezTo>
                    <a:pt x="1505" y="21671"/>
                    <a:pt x="1237" y="18113"/>
                    <a:pt x="953" y="14203"/>
                  </a:cubicBezTo>
                  <a:cubicBezTo>
                    <a:pt x="686" y="10276"/>
                    <a:pt x="452" y="6734"/>
                    <a:pt x="302" y="4161"/>
                  </a:cubicBezTo>
                  <a:cubicBezTo>
                    <a:pt x="218" y="2891"/>
                    <a:pt x="151" y="1855"/>
                    <a:pt x="101" y="1120"/>
                  </a:cubicBezTo>
                  <a:cubicBezTo>
                    <a:pt x="68" y="769"/>
                    <a:pt x="51" y="502"/>
                    <a:pt x="34" y="301"/>
                  </a:cubicBezTo>
                  <a:cubicBezTo>
                    <a:pt x="34" y="201"/>
                    <a:pt x="18" y="1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42697" y="4391558"/>
              <a:ext cx="240984" cy="292969"/>
            </a:xfrm>
            <a:custGeom>
              <a:rect b="b" l="l" r="r" t="t"/>
              <a:pathLst>
                <a:path extrusionOk="0" h="9141" w="7519">
                  <a:moveTo>
                    <a:pt x="0" y="1"/>
                  </a:moveTo>
                  <a:lnTo>
                    <a:pt x="301" y="5715"/>
                  </a:lnTo>
                  <a:cubicBezTo>
                    <a:pt x="401" y="7636"/>
                    <a:pt x="1988" y="9140"/>
                    <a:pt x="3910" y="9140"/>
                  </a:cubicBezTo>
                  <a:cubicBezTo>
                    <a:pt x="5898" y="9140"/>
                    <a:pt x="7519" y="7520"/>
                    <a:pt x="7519" y="5531"/>
                  </a:cubicBezTo>
                  <a:lnTo>
                    <a:pt x="7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15"/>
          <p:cNvGrpSpPr/>
          <p:nvPr/>
        </p:nvGrpSpPr>
        <p:grpSpPr>
          <a:xfrm>
            <a:off x="7805912" y="4279127"/>
            <a:ext cx="1022844" cy="394696"/>
            <a:chOff x="7805912" y="4279127"/>
            <a:chExt cx="1022844" cy="394696"/>
          </a:xfrm>
        </p:grpSpPr>
        <p:sp>
          <p:nvSpPr>
            <p:cNvPr id="253" name="Google Shape;253;p15"/>
            <p:cNvSpPr/>
            <p:nvPr/>
          </p:nvSpPr>
          <p:spPr>
            <a:xfrm>
              <a:off x="7846071" y="4365341"/>
              <a:ext cx="949481" cy="308481"/>
            </a:xfrm>
            <a:custGeom>
              <a:rect b="b" l="l" r="r" t="t"/>
              <a:pathLst>
                <a:path extrusionOk="0" h="9625" w="29625">
                  <a:moveTo>
                    <a:pt x="1" y="0"/>
                  </a:moveTo>
                  <a:lnTo>
                    <a:pt x="1" y="9624"/>
                  </a:lnTo>
                  <a:lnTo>
                    <a:pt x="29625" y="9624"/>
                  </a:lnTo>
                  <a:lnTo>
                    <a:pt x="29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7805912" y="4279127"/>
              <a:ext cx="1022844" cy="86247"/>
            </a:xfrm>
            <a:custGeom>
              <a:rect b="b" l="l" r="r" t="t"/>
              <a:pathLst>
                <a:path extrusionOk="0" h="2691" w="31914">
                  <a:moveTo>
                    <a:pt x="1" y="0"/>
                  </a:moveTo>
                  <a:lnTo>
                    <a:pt x="1" y="2690"/>
                  </a:lnTo>
                  <a:lnTo>
                    <a:pt x="31914" y="2690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297527" y="4279127"/>
              <a:ext cx="531229" cy="394696"/>
            </a:xfrm>
            <a:custGeom>
              <a:rect b="b" l="l" r="r" t="t"/>
              <a:pathLst>
                <a:path extrusionOk="0" h="12315" w="16575">
                  <a:moveTo>
                    <a:pt x="0" y="0"/>
                  </a:moveTo>
                  <a:lnTo>
                    <a:pt x="0" y="2439"/>
                  </a:lnTo>
                  <a:lnTo>
                    <a:pt x="618" y="12314"/>
                  </a:lnTo>
                  <a:lnTo>
                    <a:pt x="15539" y="12314"/>
                  </a:lnTo>
                  <a:lnTo>
                    <a:pt x="15539" y="2690"/>
                  </a:lnTo>
                  <a:lnTo>
                    <a:pt x="16575" y="2690"/>
                  </a:lnTo>
                  <a:lnTo>
                    <a:pt x="16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7978886" y="4415115"/>
              <a:ext cx="192268" cy="46088"/>
            </a:xfrm>
            <a:custGeom>
              <a:rect b="b" l="l" r="r" t="t"/>
              <a:pathLst>
                <a:path extrusionOk="0" h="1438" w="5999">
                  <a:moveTo>
                    <a:pt x="0" y="1"/>
                  </a:moveTo>
                  <a:lnTo>
                    <a:pt x="0" y="1438"/>
                  </a:lnTo>
                  <a:lnTo>
                    <a:pt x="5999" y="1438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7953726" y="4519566"/>
              <a:ext cx="247426" cy="98009"/>
            </a:xfrm>
            <a:custGeom>
              <a:rect b="b" l="l" r="r" t="t"/>
              <a:pathLst>
                <a:path extrusionOk="0" h="3058" w="7720">
                  <a:moveTo>
                    <a:pt x="0" y="0"/>
                  </a:moveTo>
                  <a:lnTo>
                    <a:pt x="0" y="3058"/>
                  </a:lnTo>
                  <a:lnTo>
                    <a:pt x="7720" y="3058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15"/>
          <p:cNvGrpSpPr/>
          <p:nvPr/>
        </p:nvGrpSpPr>
        <p:grpSpPr>
          <a:xfrm>
            <a:off x="8043992" y="3722915"/>
            <a:ext cx="509851" cy="559625"/>
            <a:chOff x="1203067" y="4113653"/>
            <a:chExt cx="509851" cy="559625"/>
          </a:xfrm>
        </p:grpSpPr>
        <p:sp>
          <p:nvSpPr>
            <p:cNvPr id="259" name="Google Shape;259;p15"/>
            <p:cNvSpPr/>
            <p:nvPr/>
          </p:nvSpPr>
          <p:spPr>
            <a:xfrm>
              <a:off x="1251270" y="4223424"/>
              <a:ext cx="419342" cy="149962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338574" y="4276435"/>
              <a:ext cx="255983" cy="42338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1204157" y="4113653"/>
              <a:ext cx="416650" cy="142462"/>
            </a:xfrm>
            <a:custGeom>
              <a:rect b="b" l="l" r="r" t="t"/>
              <a:pathLst>
                <a:path extrusionOk="0" h="4445" w="1300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204157" y="4129165"/>
              <a:ext cx="395753" cy="107688"/>
            </a:xfrm>
            <a:custGeom>
              <a:rect b="b" l="l" r="r" t="t"/>
              <a:pathLst>
                <a:path extrusionOk="0" h="3360" w="12348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1207362" y="4157689"/>
              <a:ext cx="362582" cy="37210"/>
            </a:xfrm>
            <a:custGeom>
              <a:rect b="b" l="l" r="r" t="t"/>
              <a:pathLst>
                <a:path extrusionOk="0" h="1161" w="113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1203067" y="4178586"/>
              <a:ext cx="365787" cy="26121"/>
            </a:xfrm>
            <a:custGeom>
              <a:rect b="b" l="l" r="r" t="t"/>
              <a:pathLst>
                <a:path extrusionOk="0" h="815" w="11413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256110" y="4330535"/>
              <a:ext cx="418252" cy="138168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296268" y="4334798"/>
              <a:ext cx="7532" cy="114098"/>
            </a:xfrm>
            <a:custGeom>
              <a:rect b="b" l="l" r="r" t="t"/>
              <a:pathLst>
                <a:path extrusionOk="0" h="3560" w="235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315530" y="4335887"/>
              <a:ext cx="6474" cy="114066"/>
            </a:xfrm>
            <a:custGeom>
              <a:rect b="b" l="l" r="r" t="t"/>
              <a:pathLst>
                <a:path extrusionOk="0" h="3559" w="202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1354631" y="438675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1354631" y="4386751"/>
              <a:ext cx="226017" cy="19134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603628" y="4361591"/>
              <a:ext cx="8621" cy="103906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623980" y="4362649"/>
              <a:ext cx="12884" cy="103906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414597" y="4413000"/>
              <a:ext cx="115188" cy="589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414597" y="4411846"/>
              <a:ext cx="115188" cy="8269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276974" y="4557577"/>
              <a:ext cx="425239" cy="115700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293576" y="4573634"/>
              <a:ext cx="404343" cy="85189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291974" y="4444056"/>
              <a:ext cx="420945" cy="129610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380880" y="4494375"/>
              <a:ext cx="255983" cy="37531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294666" y="4608441"/>
              <a:ext cx="396298" cy="5929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296268" y="4626645"/>
              <a:ext cx="399503" cy="7532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5"/>
          <p:cNvGrpSpPr/>
          <p:nvPr/>
        </p:nvGrpSpPr>
        <p:grpSpPr>
          <a:xfrm>
            <a:off x="1203067" y="4113653"/>
            <a:ext cx="509851" cy="559625"/>
            <a:chOff x="1203067" y="4113653"/>
            <a:chExt cx="509851" cy="559625"/>
          </a:xfrm>
        </p:grpSpPr>
        <p:sp>
          <p:nvSpPr>
            <p:cNvPr id="281" name="Google Shape;281;p15"/>
            <p:cNvSpPr/>
            <p:nvPr/>
          </p:nvSpPr>
          <p:spPr>
            <a:xfrm>
              <a:off x="1251270" y="4223424"/>
              <a:ext cx="419342" cy="149962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338574" y="4276435"/>
              <a:ext cx="255983" cy="42338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204157" y="4113653"/>
              <a:ext cx="416650" cy="142462"/>
            </a:xfrm>
            <a:custGeom>
              <a:rect b="b" l="l" r="r" t="t"/>
              <a:pathLst>
                <a:path extrusionOk="0" h="4445" w="1300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204157" y="4129165"/>
              <a:ext cx="395753" cy="107688"/>
            </a:xfrm>
            <a:custGeom>
              <a:rect b="b" l="l" r="r" t="t"/>
              <a:pathLst>
                <a:path extrusionOk="0" h="3360" w="12348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207362" y="4157689"/>
              <a:ext cx="362582" cy="37210"/>
            </a:xfrm>
            <a:custGeom>
              <a:rect b="b" l="l" r="r" t="t"/>
              <a:pathLst>
                <a:path extrusionOk="0" h="1161" w="113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203067" y="4178586"/>
              <a:ext cx="365787" cy="26121"/>
            </a:xfrm>
            <a:custGeom>
              <a:rect b="b" l="l" r="r" t="t"/>
              <a:pathLst>
                <a:path extrusionOk="0" h="815" w="11413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256110" y="4330535"/>
              <a:ext cx="418252" cy="138168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296268" y="4334798"/>
              <a:ext cx="7532" cy="114098"/>
            </a:xfrm>
            <a:custGeom>
              <a:rect b="b" l="l" r="r" t="t"/>
              <a:pathLst>
                <a:path extrusionOk="0" h="3560" w="235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315530" y="4335887"/>
              <a:ext cx="6474" cy="114066"/>
            </a:xfrm>
            <a:custGeom>
              <a:rect b="b" l="l" r="r" t="t"/>
              <a:pathLst>
                <a:path extrusionOk="0" h="3559" w="202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354631" y="438675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354631" y="4386751"/>
              <a:ext cx="226017" cy="19134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603628" y="4361591"/>
              <a:ext cx="8621" cy="103906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623980" y="4362649"/>
              <a:ext cx="12884" cy="103906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414597" y="4413000"/>
              <a:ext cx="115188" cy="589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1414597" y="4411846"/>
              <a:ext cx="115188" cy="8269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276974" y="4557577"/>
              <a:ext cx="425239" cy="115700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293576" y="4573634"/>
              <a:ext cx="404343" cy="85189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291974" y="4444056"/>
              <a:ext cx="420945" cy="129610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380880" y="4494375"/>
              <a:ext cx="255983" cy="37531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294666" y="4608441"/>
              <a:ext cx="396298" cy="5929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296268" y="4626645"/>
              <a:ext cx="399503" cy="7532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 txBox="1"/>
          <p:nvPr>
            <p:ph type="title"/>
          </p:nvPr>
        </p:nvSpPr>
        <p:spPr>
          <a:xfrm>
            <a:off x="3726000" y="2667600"/>
            <a:ext cx="33804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16"/>
          <p:cNvSpPr txBox="1"/>
          <p:nvPr>
            <p:ph idx="1" type="subTitle"/>
          </p:nvPr>
        </p:nvSpPr>
        <p:spPr>
          <a:xfrm>
            <a:off x="3726100" y="1712900"/>
            <a:ext cx="3380400" cy="9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06" name="Google Shape;306;p16"/>
          <p:cNvGrpSpPr/>
          <p:nvPr/>
        </p:nvGrpSpPr>
        <p:grpSpPr>
          <a:xfrm>
            <a:off x="1980709" y="594611"/>
            <a:ext cx="656880" cy="622850"/>
            <a:chOff x="1980709" y="594611"/>
            <a:chExt cx="656880" cy="622850"/>
          </a:xfrm>
        </p:grpSpPr>
        <p:sp>
          <p:nvSpPr>
            <p:cNvPr id="307" name="Google Shape;307;p16"/>
            <p:cNvSpPr/>
            <p:nvPr/>
          </p:nvSpPr>
          <p:spPr>
            <a:xfrm>
              <a:off x="1980709" y="594611"/>
              <a:ext cx="656880" cy="622850"/>
            </a:xfrm>
            <a:custGeom>
              <a:rect b="b" l="l" r="r" t="t"/>
              <a:pathLst>
                <a:path extrusionOk="0" h="18651" w="19670">
                  <a:moveTo>
                    <a:pt x="9650" y="1"/>
                  </a:moveTo>
                  <a:cubicBezTo>
                    <a:pt x="8645" y="1"/>
                    <a:pt x="7630" y="164"/>
                    <a:pt x="6643" y="500"/>
                  </a:cubicBezTo>
                  <a:cubicBezTo>
                    <a:pt x="3081" y="1703"/>
                    <a:pt x="594" y="4960"/>
                    <a:pt x="337" y="8714"/>
                  </a:cubicBezTo>
                  <a:cubicBezTo>
                    <a:pt x="1" y="13848"/>
                    <a:pt x="3899" y="18292"/>
                    <a:pt x="9033" y="18629"/>
                  </a:cubicBezTo>
                  <a:cubicBezTo>
                    <a:pt x="9245" y="18644"/>
                    <a:pt x="9456" y="18651"/>
                    <a:pt x="9666" y="18651"/>
                  </a:cubicBezTo>
                  <a:cubicBezTo>
                    <a:pt x="13194" y="18651"/>
                    <a:pt x="16427" y="16642"/>
                    <a:pt x="18001" y="13447"/>
                  </a:cubicBezTo>
                  <a:cubicBezTo>
                    <a:pt x="19670" y="10078"/>
                    <a:pt x="19140" y="6019"/>
                    <a:pt x="16654" y="3179"/>
                  </a:cubicBezTo>
                  <a:cubicBezTo>
                    <a:pt x="14853" y="1123"/>
                    <a:pt x="12287" y="1"/>
                    <a:pt x="9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298429" y="732365"/>
              <a:ext cx="145769" cy="185943"/>
            </a:xfrm>
            <a:custGeom>
              <a:rect b="b" l="l" r="r" t="t"/>
              <a:pathLst>
                <a:path extrusionOk="0" h="5568" w="4365">
                  <a:moveTo>
                    <a:pt x="81" y="1"/>
                  </a:moveTo>
                  <a:cubicBezTo>
                    <a:pt x="48" y="113"/>
                    <a:pt x="48" y="242"/>
                    <a:pt x="48" y="386"/>
                  </a:cubicBezTo>
                  <a:cubicBezTo>
                    <a:pt x="48" y="659"/>
                    <a:pt x="32" y="1012"/>
                    <a:pt x="16" y="1429"/>
                  </a:cubicBezTo>
                  <a:cubicBezTo>
                    <a:pt x="16" y="2311"/>
                    <a:pt x="0" y="3530"/>
                    <a:pt x="0" y="4878"/>
                  </a:cubicBezTo>
                  <a:lnTo>
                    <a:pt x="0" y="5488"/>
                  </a:lnTo>
                  <a:lnTo>
                    <a:pt x="0" y="5568"/>
                  </a:lnTo>
                  <a:lnTo>
                    <a:pt x="81" y="5568"/>
                  </a:lnTo>
                  <a:cubicBezTo>
                    <a:pt x="1284" y="5568"/>
                    <a:pt x="2359" y="5552"/>
                    <a:pt x="3129" y="5536"/>
                  </a:cubicBezTo>
                  <a:lnTo>
                    <a:pt x="4043" y="5520"/>
                  </a:lnTo>
                  <a:cubicBezTo>
                    <a:pt x="4139" y="5520"/>
                    <a:pt x="4252" y="5520"/>
                    <a:pt x="4364" y="5488"/>
                  </a:cubicBezTo>
                  <a:cubicBezTo>
                    <a:pt x="4252" y="5472"/>
                    <a:pt x="4156" y="5456"/>
                    <a:pt x="4043" y="5456"/>
                  </a:cubicBezTo>
                  <a:lnTo>
                    <a:pt x="3129" y="5440"/>
                  </a:lnTo>
                  <a:cubicBezTo>
                    <a:pt x="2376" y="5424"/>
                    <a:pt x="1332" y="5408"/>
                    <a:pt x="161" y="5408"/>
                  </a:cubicBezTo>
                  <a:lnTo>
                    <a:pt x="161" y="5408"/>
                  </a:lnTo>
                  <a:lnTo>
                    <a:pt x="161" y="4878"/>
                  </a:lnTo>
                  <a:cubicBezTo>
                    <a:pt x="161" y="3530"/>
                    <a:pt x="145" y="2311"/>
                    <a:pt x="145" y="1429"/>
                  </a:cubicBezTo>
                  <a:cubicBezTo>
                    <a:pt x="129" y="1012"/>
                    <a:pt x="113" y="659"/>
                    <a:pt x="113" y="386"/>
                  </a:cubicBezTo>
                  <a:cubicBezTo>
                    <a:pt x="113" y="242"/>
                    <a:pt x="113" y="113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299497" y="646106"/>
              <a:ext cx="5377" cy="52029"/>
            </a:xfrm>
            <a:custGeom>
              <a:rect b="b" l="l" r="r" t="t"/>
              <a:pathLst>
                <a:path extrusionOk="0" h="1558" w="161">
                  <a:moveTo>
                    <a:pt x="81" y="1"/>
                  </a:moveTo>
                  <a:cubicBezTo>
                    <a:pt x="32" y="1"/>
                    <a:pt x="0" y="338"/>
                    <a:pt x="0" y="771"/>
                  </a:cubicBezTo>
                  <a:cubicBezTo>
                    <a:pt x="0" y="1204"/>
                    <a:pt x="32" y="1557"/>
                    <a:pt x="81" y="1557"/>
                  </a:cubicBezTo>
                  <a:cubicBezTo>
                    <a:pt x="113" y="1557"/>
                    <a:pt x="161" y="1204"/>
                    <a:pt x="161" y="771"/>
                  </a:cubicBezTo>
                  <a:cubicBezTo>
                    <a:pt x="161" y="338"/>
                    <a:pt x="129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406662" y="687816"/>
              <a:ext cx="38605" cy="36668"/>
            </a:xfrm>
            <a:custGeom>
              <a:rect b="b" l="l" r="r" t="t"/>
              <a:pathLst>
                <a:path extrusionOk="0" h="1098" w="1156">
                  <a:moveTo>
                    <a:pt x="1114" y="0"/>
                  </a:moveTo>
                  <a:cubicBezTo>
                    <a:pt x="1056" y="0"/>
                    <a:pt x="799" y="214"/>
                    <a:pt x="513" y="485"/>
                  </a:cubicBezTo>
                  <a:cubicBezTo>
                    <a:pt x="209" y="789"/>
                    <a:pt x="0" y="1062"/>
                    <a:pt x="32" y="1094"/>
                  </a:cubicBezTo>
                  <a:cubicBezTo>
                    <a:pt x="33" y="1096"/>
                    <a:pt x="35" y="1097"/>
                    <a:pt x="38" y="1097"/>
                  </a:cubicBezTo>
                  <a:cubicBezTo>
                    <a:pt x="83" y="1097"/>
                    <a:pt x="340" y="883"/>
                    <a:pt x="626" y="613"/>
                  </a:cubicBezTo>
                  <a:cubicBezTo>
                    <a:pt x="931" y="308"/>
                    <a:pt x="1155" y="35"/>
                    <a:pt x="1123" y="3"/>
                  </a:cubicBezTo>
                  <a:cubicBezTo>
                    <a:pt x="1121" y="1"/>
                    <a:pt x="1118" y="0"/>
                    <a:pt x="11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482202" y="778283"/>
              <a:ext cx="45551" cy="27117"/>
            </a:xfrm>
            <a:custGeom>
              <a:rect b="b" l="l" r="r" t="t"/>
              <a:pathLst>
                <a:path extrusionOk="0" h="812" w="1364">
                  <a:moveTo>
                    <a:pt x="1315" y="0"/>
                  </a:moveTo>
                  <a:cubicBezTo>
                    <a:pt x="1243" y="0"/>
                    <a:pt x="953" y="111"/>
                    <a:pt x="626" y="310"/>
                  </a:cubicBezTo>
                  <a:cubicBezTo>
                    <a:pt x="257" y="535"/>
                    <a:pt x="0" y="776"/>
                    <a:pt x="16" y="808"/>
                  </a:cubicBezTo>
                  <a:cubicBezTo>
                    <a:pt x="19" y="811"/>
                    <a:pt x="24" y="812"/>
                    <a:pt x="30" y="812"/>
                  </a:cubicBezTo>
                  <a:cubicBezTo>
                    <a:pt x="101" y="812"/>
                    <a:pt x="383" y="660"/>
                    <a:pt x="706" y="455"/>
                  </a:cubicBezTo>
                  <a:cubicBezTo>
                    <a:pt x="1075" y="230"/>
                    <a:pt x="1364" y="54"/>
                    <a:pt x="1332" y="6"/>
                  </a:cubicBezTo>
                  <a:cubicBezTo>
                    <a:pt x="1330" y="2"/>
                    <a:pt x="1324" y="0"/>
                    <a:pt x="13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504142" y="910260"/>
              <a:ext cx="71298" cy="5377"/>
            </a:xfrm>
            <a:custGeom>
              <a:rect b="b" l="l" r="r" t="t"/>
              <a:pathLst>
                <a:path extrusionOk="0" h="161" w="2135">
                  <a:moveTo>
                    <a:pt x="1076" y="0"/>
                  </a:moveTo>
                  <a:cubicBezTo>
                    <a:pt x="482" y="0"/>
                    <a:pt x="1" y="32"/>
                    <a:pt x="1" y="80"/>
                  </a:cubicBezTo>
                  <a:cubicBezTo>
                    <a:pt x="1" y="129"/>
                    <a:pt x="482" y="161"/>
                    <a:pt x="1076" y="161"/>
                  </a:cubicBezTo>
                  <a:cubicBezTo>
                    <a:pt x="1653" y="161"/>
                    <a:pt x="2135" y="129"/>
                    <a:pt x="2135" y="80"/>
                  </a:cubicBezTo>
                  <a:cubicBezTo>
                    <a:pt x="2135" y="32"/>
                    <a:pt x="1653" y="0"/>
                    <a:pt x="10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013402" y="905418"/>
              <a:ext cx="67525" cy="5410"/>
            </a:xfrm>
            <a:custGeom>
              <a:rect b="b" l="l" r="r" t="t"/>
              <a:pathLst>
                <a:path extrusionOk="0" h="162" w="2022">
                  <a:moveTo>
                    <a:pt x="1011" y="1"/>
                  </a:moveTo>
                  <a:cubicBezTo>
                    <a:pt x="449" y="1"/>
                    <a:pt x="0" y="33"/>
                    <a:pt x="0" y="81"/>
                  </a:cubicBezTo>
                  <a:cubicBezTo>
                    <a:pt x="0" y="129"/>
                    <a:pt x="449" y="161"/>
                    <a:pt x="1011" y="161"/>
                  </a:cubicBezTo>
                  <a:cubicBezTo>
                    <a:pt x="1572" y="161"/>
                    <a:pt x="2022" y="129"/>
                    <a:pt x="2022" y="81"/>
                  </a:cubicBezTo>
                  <a:cubicBezTo>
                    <a:pt x="2022" y="33"/>
                    <a:pt x="1572" y="1"/>
                    <a:pt x="10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061625" y="1008208"/>
              <a:ext cx="55202" cy="43180"/>
            </a:xfrm>
            <a:custGeom>
              <a:rect b="b" l="l" r="r" t="t"/>
              <a:pathLst>
                <a:path extrusionOk="0" h="1293" w="1653">
                  <a:moveTo>
                    <a:pt x="1612" y="0"/>
                  </a:moveTo>
                  <a:cubicBezTo>
                    <a:pt x="1546" y="0"/>
                    <a:pt x="1194" y="248"/>
                    <a:pt x="770" y="581"/>
                  </a:cubicBezTo>
                  <a:cubicBezTo>
                    <a:pt x="337" y="934"/>
                    <a:pt x="0" y="1255"/>
                    <a:pt x="16" y="1287"/>
                  </a:cubicBezTo>
                  <a:cubicBezTo>
                    <a:pt x="19" y="1290"/>
                    <a:pt x="23" y="1292"/>
                    <a:pt x="30" y="1292"/>
                  </a:cubicBezTo>
                  <a:cubicBezTo>
                    <a:pt x="108" y="1292"/>
                    <a:pt x="468" y="1035"/>
                    <a:pt x="882" y="709"/>
                  </a:cubicBezTo>
                  <a:cubicBezTo>
                    <a:pt x="1316" y="356"/>
                    <a:pt x="1653" y="35"/>
                    <a:pt x="1620" y="3"/>
                  </a:cubicBezTo>
                  <a:cubicBezTo>
                    <a:pt x="1619" y="1"/>
                    <a:pt x="1616" y="0"/>
                    <a:pt x="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165016" y="1085918"/>
              <a:ext cx="38605" cy="59577"/>
            </a:xfrm>
            <a:custGeom>
              <a:rect b="b" l="l" r="r" t="t"/>
              <a:pathLst>
                <a:path extrusionOk="0" h="1784" w="1156">
                  <a:moveTo>
                    <a:pt x="1102" y="0"/>
                  </a:moveTo>
                  <a:cubicBezTo>
                    <a:pt x="1050" y="0"/>
                    <a:pt x="758" y="344"/>
                    <a:pt x="466" y="821"/>
                  </a:cubicBezTo>
                  <a:cubicBezTo>
                    <a:pt x="177" y="1318"/>
                    <a:pt x="0" y="1751"/>
                    <a:pt x="49" y="1783"/>
                  </a:cubicBezTo>
                  <a:cubicBezTo>
                    <a:pt x="49" y="1784"/>
                    <a:pt x="50" y="1784"/>
                    <a:pt x="51" y="1784"/>
                  </a:cubicBezTo>
                  <a:cubicBezTo>
                    <a:pt x="90" y="1784"/>
                    <a:pt x="327" y="1389"/>
                    <a:pt x="610" y="901"/>
                  </a:cubicBezTo>
                  <a:cubicBezTo>
                    <a:pt x="899" y="420"/>
                    <a:pt x="1156" y="19"/>
                    <a:pt x="1107" y="2"/>
                  </a:cubicBezTo>
                  <a:cubicBezTo>
                    <a:pt x="1106" y="1"/>
                    <a:pt x="1104" y="0"/>
                    <a:pt x="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299497" y="1114370"/>
              <a:ext cx="5377" cy="71298"/>
            </a:xfrm>
            <a:custGeom>
              <a:rect b="b" l="l" r="r" t="t"/>
              <a:pathLst>
                <a:path extrusionOk="0" h="2135" w="161">
                  <a:moveTo>
                    <a:pt x="81" y="1"/>
                  </a:moveTo>
                  <a:cubicBezTo>
                    <a:pt x="32" y="1"/>
                    <a:pt x="0" y="482"/>
                    <a:pt x="0" y="1076"/>
                  </a:cubicBezTo>
                  <a:cubicBezTo>
                    <a:pt x="0" y="1653"/>
                    <a:pt x="32" y="2135"/>
                    <a:pt x="81" y="2135"/>
                  </a:cubicBezTo>
                  <a:cubicBezTo>
                    <a:pt x="113" y="2135"/>
                    <a:pt x="161" y="1653"/>
                    <a:pt x="161" y="1076"/>
                  </a:cubicBezTo>
                  <a:cubicBezTo>
                    <a:pt x="161" y="482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401285" y="1091328"/>
              <a:ext cx="55235" cy="46853"/>
            </a:xfrm>
            <a:custGeom>
              <a:rect b="b" l="l" r="r" t="t"/>
              <a:pathLst>
                <a:path extrusionOk="0" h="1403" w="1654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289" y="418"/>
                    <a:pt x="739" y="819"/>
                  </a:cubicBezTo>
                  <a:cubicBezTo>
                    <a:pt x="1150" y="1171"/>
                    <a:pt x="1534" y="1403"/>
                    <a:pt x="1621" y="1403"/>
                  </a:cubicBezTo>
                  <a:cubicBezTo>
                    <a:pt x="1629" y="1403"/>
                    <a:pt x="1634" y="1401"/>
                    <a:pt x="1637" y="1397"/>
                  </a:cubicBezTo>
                  <a:cubicBezTo>
                    <a:pt x="1653" y="1365"/>
                    <a:pt x="1284" y="1076"/>
                    <a:pt x="851" y="691"/>
                  </a:cubicBezTo>
                  <a:cubicBezTo>
                    <a:pt x="413" y="315"/>
                    <a:pt x="81" y="0"/>
                    <a:pt x="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482736" y="1015722"/>
              <a:ext cx="46085" cy="44649"/>
            </a:xfrm>
            <a:custGeom>
              <a:rect b="b" l="l" r="r" t="t"/>
              <a:pathLst>
                <a:path extrusionOk="0" h="1337" w="1380">
                  <a:moveTo>
                    <a:pt x="40" y="0"/>
                  </a:moveTo>
                  <a:cubicBezTo>
                    <a:pt x="37" y="0"/>
                    <a:pt x="34" y="1"/>
                    <a:pt x="32" y="3"/>
                  </a:cubicBezTo>
                  <a:cubicBezTo>
                    <a:pt x="0" y="35"/>
                    <a:pt x="273" y="372"/>
                    <a:pt x="626" y="725"/>
                  </a:cubicBezTo>
                  <a:cubicBezTo>
                    <a:pt x="975" y="1074"/>
                    <a:pt x="1281" y="1337"/>
                    <a:pt x="1340" y="1337"/>
                  </a:cubicBezTo>
                  <a:cubicBezTo>
                    <a:pt x="1344" y="1337"/>
                    <a:pt x="1346" y="1336"/>
                    <a:pt x="1348" y="1334"/>
                  </a:cubicBezTo>
                  <a:cubicBezTo>
                    <a:pt x="1380" y="1302"/>
                    <a:pt x="1107" y="981"/>
                    <a:pt x="754" y="612"/>
                  </a:cubicBezTo>
                  <a:cubicBezTo>
                    <a:pt x="405" y="263"/>
                    <a:pt x="99" y="0"/>
                    <a:pt x="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072846" y="773541"/>
              <a:ext cx="40775" cy="38805"/>
            </a:xfrm>
            <a:custGeom>
              <a:rect b="b" l="l" r="r" t="t"/>
              <a:pathLst>
                <a:path extrusionOk="0" h="1162" w="1221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226" y="324"/>
                    <a:pt x="546" y="645"/>
                  </a:cubicBezTo>
                  <a:cubicBezTo>
                    <a:pt x="847" y="945"/>
                    <a:pt x="1119" y="1161"/>
                    <a:pt x="1179" y="1161"/>
                  </a:cubicBezTo>
                  <a:cubicBezTo>
                    <a:pt x="1183" y="1161"/>
                    <a:pt x="1186" y="1160"/>
                    <a:pt x="1188" y="1158"/>
                  </a:cubicBezTo>
                  <a:cubicBezTo>
                    <a:pt x="1220" y="1126"/>
                    <a:pt x="980" y="837"/>
                    <a:pt x="659" y="517"/>
                  </a:cubicBezTo>
                  <a:cubicBezTo>
                    <a:pt x="358" y="216"/>
                    <a:pt x="100" y="0"/>
                    <a:pt x="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2162344" y="680302"/>
              <a:ext cx="40208" cy="38271"/>
            </a:xfrm>
            <a:custGeom>
              <a:rect b="b" l="l" r="r" t="t"/>
              <a:pathLst>
                <a:path extrusionOk="0" h="1146" w="1204">
                  <a:moveTo>
                    <a:pt x="41" y="1"/>
                  </a:moveTo>
                  <a:cubicBezTo>
                    <a:pt x="37" y="1"/>
                    <a:pt x="34" y="2"/>
                    <a:pt x="32" y="4"/>
                  </a:cubicBezTo>
                  <a:cubicBezTo>
                    <a:pt x="0" y="36"/>
                    <a:pt x="241" y="325"/>
                    <a:pt x="546" y="629"/>
                  </a:cubicBezTo>
                  <a:cubicBezTo>
                    <a:pt x="846" y="930"/>
                    <a:pt x="1104" y="1146"/>
                    <a:pt x="1162" y="1146"/>
                  </a:cubicBezTo>
                  <a:cubicBezTo>
                    <a:pt x="1166" y="1146"/>
                    <a:pt x="1169" y="1145"/>
                    <a:pt x="1171" y="1143"/>
                  </a:cubicBezTo>
                  <a:cubicBezTo>
                    <a:pt x="1204" y="1111"/>
                    <a:pt x="979" y="838"/>
                    <a:pt x="658" y="517"/>
                  </a:cubicBezTo>
                  <a:cubicBezTo>
                    <a:pt x="372" y="231"/>
                    <a:pt x="99" y="1"/>
                    <a:pt x="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16"/>
          <p:cNvGrpSpPr/>
          <p:nvPr/>
        </p:nvGrpSpPr>
        <p:grpSpPr>
          <a:xfrm>
            <a:off x="-94857" y="1618000"/>
            <a:ext cx="906006" cy="595800"/>
            <a:chOff x="-94857" y="1618000"/>
            <a:chExt cx="906006" cy="595800"/>
          </a:xfrm>
        </p:grpSpPr>
        <p:sp>
          <p:nvSpPr>
            <p:cNvPr id="322" name="Google Shape;322;p16"/>
            <p:cNvSpPr/>
            <p:nvPr/>
          </p:nvSpPr>
          <p:spPr>
            <a:xfrm>
              <a:off x="-94857" y="1618000"/>
              <a:ext cx="906006" cy="595800"/>
            </a:xfrm>
            <a:custGeom>
              <a:rect b="b" l="l" r="r" t="t"/>
              <a:pathLst>
                <a:path extrusionOk="0" h="17841" w="27130">
                  <a:moveTo>
                    <a:pt x="0" y="1"/>
                  </a:moveTo>
                  <a:lnTo>
                    <a:pt x="0" y="17841"/>
                  </a:lnTo>
                  <a:lnTo>
                    <a:pt x="27130" y="17841"/>
                  </a:lnTo>
                  <a:lnTo>
                    <a:pt x="271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-63266" y="1642646"/>
              <a:ext cx="842289" cy="544372"/>
            </a:xfrm>
            <a:custGeom>
              <a:rect b="b" l="l" r="r" t="t"/>
              <a:pathLst>
                <a:path extrusionOk="0" h="16301" w="25222">
                  <a:moveTo>
                    <a:pt x="1" y="1"/>
                  </a:moveTo>
                  <a:lnTo>
                    <a:pt x="1" y="16301"/>
                  </a:lnTo>
                  <a:lnTo>
                    <a:pt x="25221" y="16301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20692" y="1840879"/>
              <a:ext cx="274908" cy="150044"/>
            </a:xfrm>
            <a:custGeom>
              <a:rect b="b" l="l" r="r" t="t"/>
              <a:pathLst>
                <a:path extrusionOk="0" h="4493" w="8232">
                  <a:moveTo>
                    <a:pt x="1" y="1"/>
                  </a:moveTo>
                  <a:lnTo>
                    <a:pt x="1" y="4493"/>
                  </a:lnTo>
                  <a:lnTo>
                    <a:pt x="8231" y="4493"/>
                  </a:lnTo>
                  <a:lnTo>
                    <a:pt x="82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16"/>
          <p:cNvGrpSpPr/>
          <p:nvPr/>
        </p:nvGrpSpPr>
        <p:grpSpPr>
          <a:xfrm>
            <a:off x="7881171" y="2280917"/>
            <a:ext cx="978340" cy="2392217"/>
            <a:chOff x="7881171" y="2278620"/>
            <a:chExt cx="978340" cy="2392217"/>
          </a:xfrm>
        </p:grpSpPr>
        <p:sp>
          <p:nvSpPr>
            <p:cNvPr id="326" name="Google Shape;326;p16"/>
            <p:cNvSpPr/>
            <p:nvPr/>
          </p:nvSpPr>
          <p:spPr>
            <a:xfrm>
              <a:off x="8442641" y="2530953"/>
              <a:ext cx="373456" cy="90567"/>
            </a:xfrm>
            <a:custGeom>
              <a:rect b="b" l="l" r="r" t="t"/>
              <a:pathLst>
                <a:path extrusionOk="0" h="2712" w="11183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8463547" y="2479525"/>
              <a:ext cx="347208" cy="78244"/>
            </a:xfrm>
            <a:custGeom>
              <a:rect b="b" l="l" r="r" t="t"/>
              <a:pathLst>
                <a:path extrusionOk="0" h="2343" w="10397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429250" y="2431302"/>
              <a:ext cx="349879" cy="48256"/>
            </a:xfrm>
            <a:custGeom>
              <a:rect b="b" l="l" r="r" t="t"/>
              <a:pathLst>
                <a:path extrusionOk="0" h="1445" w="10477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8463547" y="2479525"/>
              <a:ext cx="335419" cy="11822"/>
            </a:xfrm>
            <a:custGeom>
              <a:rect b="b" l="l" r="r" t="t"/>
              <a:pathLst>
                <a:path extrusionOk="0" h="354" w="10044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8463547" y="2532556"/>
              <a:ext cx="341297" cy="25213"/>
            </a:xfrm>
            <a:custGeom>
              <a:rect b="b" l="l" r="r" t="t"/>
              <a:pathLst>
                <a:path extrusionOk="0" h="755" w="1022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8650525" y="2504705"/>
              <a:ext cx="148441" cy="7514"/>
            </a:xfrm>
            <a:custGeom>
              <a:rect b="b" l="l" r="r" t="t"/>
              <a:pathLst>
                <a:path extrusionOk="0" h="225" w="4445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8447484" y="2583984"/>
              <a:ext cx="110938" cy="8082"/>
            </a:xfrm>
            <a:custGeom>
              <a:rect b="b" l="l" r="r" t="t"/>
              <a:pathLst>
                <a:path extrusionOk="0" h="242" w="3322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550874" y="2448434"/>
              <a:ext cx="228789" cy="7013"/>
            </a:xfrm>
            <a:custGeom>
              <a:rect b="b" l="l" r="r" t="t"/>
              <a:pathLst>
                <a:path extrusionOk="0" h="210" w="6851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7992076" y="2278620"/>
              <a:ext cx="390588" cy="52530"/>
            </a:xfrm>
            <a:custGeom>
              <a:rect b="b" l="l" r="r" t="t"/>
              <a:pathLst>
                <a:path extrusionOk="0" h="1573" w="11696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8042970" y="2280758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34387" y="2279689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349970" y="2280758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8341388" y="2279689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93330" y="2303800"/>
              <a:ext cx="199335" cy="4842"/>
            </a:xfrm>
            <a:custGeom>
              <a:rect b="b" l="l" r="r" t="t"/>
              <a:pathLst>
                <a:path extrusionOk="0" h="145" w="5969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990440" y="2513821"/>
              <a:ext cx="390621" cy="103959"/>
            </a:xfrm>
            <a:custGeom>
              <a:rect b="b" l="l" r="r" t="t"/>
              <a:pathLst>
                <a:path extrusionOk="0" h="3113" w="11697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991542" y="2522370"/>
              <a:ext cx="394362" cy="90634"/>
            </a:xfrm>
            <a:custGeom>
              <a:rect b="b" l="l" r="r" t="t"/>
              <a:pathLst>
                <a:path extrusionOk="0" h="2714" w="11809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025271" y="2332186"/>
              <a:ext cx="355790" cy="181134"/>
            </a:xfrm>
            <a:custGeom>
              <a:rect b="b" l="l" r="r" t="t"/>
              <a:pathLst>
                <a:path extrusionOk="0" h="5424" w="10654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082075" y="2338598"/>
              <a:ext cx="4842" cy="175257"/>
            </a:xfrm>
            <a:custGeom>
              <a:rect b="b" l="l" r="r" t="t"/>
              <a:pathLst>
                <a:path extrusionOk="0" h="5248" w="145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8108858" y="2336461"/>
              <a:ext cx="4842" cy="173086"/>
            </a:xfrm>
            <a:custGeom>
              <a:rect b="b" l="l" r="r" t="t"/>
              <a:pathLst>
                <a:path extrusionOk="0" h="5183" w="145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338182" y="2330583"/>
              <a:ext cx="4842" cy="182170"/>
            </a:xfrm>
            <a:custGeom>
              <a:rect b="b" l="l" r="r" t="t"/>
              <a:pathLst>
                <a:path extrusionOk="0" h="5455" w="145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306557" y="2333255"/>
              <a:ext cx="4842" cy="177361"/>
            </a:xfrm>
            <a:custGeom>
              <a:rect b="b" l="l" r="r" t="t"/>
              <a:pathLst>
                <a:path extrusionOk="0" h="5311" w="145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881171" y="2615075"/>
              <a:ext cx="529378" cy="1712329"/>
            </a:xfrm>
            <a:custGeom>
              <a:rect b="b" l="l" r="r" t="t"/>
              <a:pathLst>
                <a:path extrusionOk="0" h="51275" w="15852">
                  <a:moveTo>
                    <a:pt x="0" y="0"/>
                  </a:moveTo>
                  <a:lnTo>
                    <a:pt x="0" y="51275"/>
                  </a:lnTo>
                  <a:lnTo>
                    <a:pt x="15851" y="51275"/>
                  </a:lnTo>
                  <a:lnTo>
                    <a:pt x="158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8410515" y="2615609"/>
              <a:ext cx="448996" cy="1711794"/>
            </a:xfrm>
            <a:custGeom>
              <a:rect b="b" l="l" r="r" t="t"/>
              <a:pathLst>
                <a:path extrusionOk="0" h="51259" w="13445">
                  <a:moveTo>
                    <a:pt x="0" y="0"/>
                  </a:moveTo>
                  <a:lnTo>
                    <a:pt x="0" y="51259"/>
                  </a:lnTo>
                  <a:lnTo>
                    <a:pt x="13444" y="51259"/>
                  </a:lnTo>
                  <a:lnTo>
                    <a:pt x="134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7922414" y="2684704"/>
              <a:ext cx="424885" cy="368647"/>
            </a:xfrm>
            <a:custGeom>
              <a:rect b="b" l="l" r="r" t="t"/>
              <a:pathLst>
                <a:path extrusionOk="0" h="11039" w="12723">
                  <a:moveTo>
                    <a:pt x="0" y="1"/>
                  </a:moveTo>
                  <a:lnTo>
                    <a:pt x="0" y="11039"/>
                  </a:lnTo>
                  <a:lnTo>
                    <a:pt x="12723" y="11039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922414" y="3095128"/>
              <a:ext cx="424885" cy="369182"/>
            </a:xfrm>
            <a:custGeom>
              <a:rect b="b" l="l" r="r" t="t"/>
              <a:pathLst>
                <a:path extrusionOk="0" h="11055" w="12723">
                  <a:moveTo>
                    <a:pt x="0" y="0"/>
                  </a:moveTo>
                  <a:lnTo>
                    <a:pt x="0" y="11054"/>
                  </a:lnTo>
                  <a:lnTo>
                    <a:pt x="12723" y="11054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922414" y="3506054"/>
              <a:ext cx="424885" cy="368647"/>
            </a:xfrm>
            <a:custGeom>
              <a:rect b="b" l="l" r="r" t="t"/>
              <a:pathLst>
                <a:path extrusionOk="0" h="11039" w="12723">
                  <a:moveTo>
                    <a:pt x="0" y="0"/>
                  </a:moveTo>
                  <a:lnTo>
                    <a:pt x="0" y="11038"/>
                  </a:lnTo>
                  <a:lnTo>
                    <a:pt x="12723" y="11038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922414" y="3916445"/>
              <a:ext cx="424885" cy="369182"/>
            </a:xfrm>
            <a:custGeom>
              <a:rect b="b" l="l" r="r" t="t"/>
              <a:pathLst>
                <a:path extrusionOk="0" h="11055" w="12723">
                  <a:moveTo>
                    <a:pt x="0" y="1"/>
                  </a:moveTo>
                  <a:lnTo>
                    <a:pt x="0" y="11055"/>
                  </a:lnTo>
                  <a:lnTo>
                    <a:pt x="12723" y="1105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8100276" y="2737768"/>
              <a:ext cx="34330" cy="29722"/>
            </a:xfrm>
            <a:custGeom>
              <a:rect b="b" l="l" r="r" t="t"/>
              <a:pathLst>
                <a:path extrusionOk="0" h="890" w="1028">
                  <a:moveTo>
                    <a:pt x="594" y="0"/>
                  </a:moveTo>
                  <a:cubicBezTo>
                    <a:pt x="193" y="0"/>
                    <a:pt x="1" y="482"/>
                    <a:pt x="290" y="754"/>
                  </a:cubicBezTo>
                  <a:cubicBezTo>
                    <a:pt x="378" y="848"/>
                    <a:pt x="487" y="889"/>
                    <a:pt x="593" y="889"/>
                  </a:cubicBezTo>
                  <a:cubicBezTo>
                    <a:pt x="815" y="889"/>
                    <a:pt x="1028" y="710"/>
                    <a:pt x="1028" y="449"/>
                  </a:cubicBezTo>
                  <a:cubicBezTo>
                    <a:pt x="1028" y="209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8100276" y="3153503"/>
              <a:ext cx="34330" cy="29488"/>
            </a:xfrm>
            <a:custGeom>
              <a:rect b="b" l="l" r="r" t="t"/>
              <a:pathLst>
                <a:path extrusionOk="0" h="883" w="1028">
                  <a:moveTo>
                    <a:pt x="594" y="1"/>
                  </a:moveTo>
                  <a:cubicBezTo>
                    <a:pt x="193" y="1"/>
                    <a:pt x="1" y="466"/>
                    <a:pt x="290" y="755"/>
                  </a:cubicBezTo>
                  <a:cubicBezTo>
                    <a:pt x="377" y="843"/>
                    <a:pt x="485" y="882"/>
                    <a:pt x="591" y="882"/>
                  </a:cubicBezTo>
                  <a:cubicBezTo>
                    <a:pt x="814" y="882"/>
                    <a:pt x="1028" y="706"/>
                    <a:pt x="1028" y="434"/>
                  </a:cubicBezTo>
                  <a:cubicBezTo>
                    <a:pt x="1028" y="193"/>
                    <a:pt x="835" y="1"/>
                    <a:pt x="5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8100276" y="3568736"/>
              <a:ext cx="34330" cy="29488"/>
            </a:xfrm>
            <a:custGeom>
              <a:rect b="b" l="l" r="r" t="t"/>
              <a:pathLst>
                <a:path extrusionOk="0" h="883" w="1028">
                  <a:moveTo>
                    <a:pt x="594" y="0"/>
                  </a:moveTo>
                  <a:cubicBezTo>
                    <a:pt x="193" y="0"/>
                    <a:pt x="1" y="482"/>
                    <a:pt x="290" y="755"/>
                  </a:cubicBezTo>
                  <a:cubicBezTo>
                    <a:pt x="378" y="843"/>
                    <a:pt x="487" y="882"/>
                    <a:pt x="593" y="882"/>
                  </a:cubicBezTo>
                  <a:cubicBezTo>
                    <a:pt x="815" y="882"/>
                    <a:pt x="1028" y="710"/>
                    <a:pt x="1028" y="450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8100276" y="3984504"/>
              <a:ext cx="34330" cy="29287"/>
            </a:xfrm>
            <a:custGeom>
              <a:rect b="b" l="l" r="r" t="t"/>
              <a:pathLst>
                <a:path extrusionOk="0" h="877" w="1028">
                  <a:moveTo>
                    <a:pt x="594" y="0"/>
                  </a:moveTo>
                  <a:cubicBezTo>
                    <a:pt x="193" y="0"/>
                    <a:pt x="1" y="465"/>
                    <a:pt x="290" y="738"/>
                  </a:cubicBezTo>
                  <a:cubicBezTo>
                    <a:pt x="380" y="834"/>
                    <a:pt x="491" y="877"/>
                    <a:pt x="600" y="877"/>
                  </a:cubicBezTo>
                  <a:cubicBezTo>
                    <a:pt x="819" y="877"/>
                    <a:pt x="1028" y="702"/>
                    <a:pt x="1028" y="433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881171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0" y="1"/>
                  </a:moveTo>
                  <a:lnTo>
                    <a:pt x="0" y="10285"/>
                  </a:lnTo>
                  <a:lnTo>
                    <a:pt x="1829" y="1028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347265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791953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7"/>
          <p:cNvSpPr txBox="1"/>
          <p:nvPr>
            <p:ph type="title"/>
          </p:nvPr>
        </p:nvSpPr>
        <p:spPr>
          <a:xfrm>
            <a:off x="2030400" y="4089600"/>
            <a:ext cx="34128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17"/>
          <p:cNvSpPr txBox="1"/>
          <p:nvPr>
            <p:ph idx="1" type="subTitle"/>
          </p:nvPr>
        </p:nvSpPr>
        <p:spPr>
          <a:xfrm>
            <a:off x="2030400" y="2937600"/>
            <a:ext cx="3412800" cy="11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64" name="Google Shape;364;p17"/>
          <p:cNvGrpSpPr/>
          <p:nvPr/>
        </p:nvGrpSpPr>
        <p:grpSpPr>
          <a:xfrm>
            <a:off x="1945085" y="396919"/>
            <a:ext cx="1483402" cy="2385706"/>
            <a:chOff x="1945085" y="396919"/>
            <a:chExt cx="1483402" cy="2385706"/>
          </a:xfrm>
        </p:grpSpPr>
        <p:sp>
          <p:nvSpPr>
            <p:cNvPr id="365" name="Google Shape;365;p17"/>
            <p:cNvSpPr/>
            <p:nvPr/>
          </p:nvSpPr>
          <p:spPr>
            <a:xfrm>
              <a:off x="2062901" y="481499"/>
              <a:ext cx="1272930" cy="2227219"/>
            </a:xfrm>
            <a:custGeom>
              <a:rect b="b" l="l" r="r" t="t"/>
              <a:pathLst>
                <a:path extrusionOk="0" h="69492" w="39717">
                  <a:moveTo>
                    <a:pt x="0" y="1"/>
                  </a:moveTo>
                  <a:lnTo>
                    <a:pt x="0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044151" y="456339"/>
              <a:ext cx="632475" cy="2273787"/>
            </a:xfrm>
            <a:custGeom>
              <a:rect b="b" l="l" r="r" t="t"/>
              <a:pathLst>
                <a:path extrusionOk="0" h="70945" w="19734">
                  <a:moveTo>
                    <a:pt x="1" y="1"/>
                  </a:moveTo>
                  <a:lnTo>
                    <a:pt x="1" y="70945"/>
                  </a:lnTo>
                  <a:lnTo>
                    <a:pt x="12966" y="70945"/>
                  </a:lnTo>
                  <a:cubicBezTo>
                    <a:pt x="12966" y="70945"/>
                    <a:pt x="8606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2722105" y="452045"/>
              <a:ext cx="632475" cy="2273819"/>
            </a:xfrm>
            <a:custGeom>
              <a:rect b="b" l="l" r="r" t="t"/>
              <a:pathLst>
                <a:path extrusionOk="0" h="70946" w="19734">
                  <a:moveTo>
                    <a:pt x="1" y="1"/>
                  </a:moveTo>
                  <a:cubicBezTo>
                    <a:pt x="402" y="26467"/>
                    <a:pt x="13401" y="36242"/>
                    <a:pt x="13401" y="36242"/>
                  </a:cubicBezTo>
                  <a:cubicBezTo>
                    <a:pt x="11129" y="39684"/>
                    <a:pt x="6768" y="70945"/>
                    <a:pt x="6768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945085" y="396919"/>
              <a:ext cx="1483402" cy="2385706"/>
            </a:xfrm>
            <a:custGeom>
              <a:rect b="b" l="l" r="r" t="t"/>
              <a:pathLst>
                <a:path extrusionOk="0" h="74437" w="46284">
                  <a:moveTo>
                    <a:pt x="11663" y="2640"/>
                  </a:moveTo>
                  <a:lnTo>
                    <a:pt x="11663" y="18747"/>
                  </a:lnTo>
                  <a:lnTo>
                    <a:pt x="3676" y="18747"/>
                  </a:lnTo>
                  <a:lnTo>
                    <a:pt x="3676" y="2640"/>
                  </a:lnTo>
                  <a:close/>
                  <a:moveTo>
                    <a:pt x="22540" y="2640"/>
                  </a:moveTo>
                  <a:lnTo>
                    <a:pt x="22540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0" y="18747"/>
                  </a:lnTo>
                  <a:lnTo>
                    <a:pt x="23810" y="2640"/>
                  </a:lnTo>
                  <a:close/>
                  <a:moveTo>
                    <a:pt x="42607" y="2640"/>
                  </a:moveTo>
                  <a:lnTo>
                    <a:pt x="42607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3" y="19064"/>
                  </a:moveTo>
                  <a:lnTo>
                    <a:pt x="11663" y="37394"/>
                  </a:lnTo>
                  <a:lnTo>
                    <a:pt x="3676" y="37394"/>
                  </a:lnTo>
                  <a:lnTo>
                    <a:pt x="3676" y="19064"/>
                  </a:lnTo>
                  <a:close/>
                  <a:moveTo>
                    <a:pt x="22540" y="19064"/>
                  </a:moveTo>
                  <a:lnTo>
                    <a:pt x="22540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0" y="37394"/>
                  </a:lnTo>
                  <a:lnTo>
                    <a:pt x="23810" y="19064"/>
                  </a:lnTo>
                  <a:close/>
                  <a:moveTo>
                    <a:pt x="42607" y="19064"/>
                  </a:moveTo>
                  <a:lnTo>
                    <a:pt x="42607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3" y="38663"/>
                  </a:moveTo>
                  <a:lnTo>
                    <a:pt x="11663" y="56374"/>
                  </a:lnTo>
                  <a:lnTo>
                    <a:pt x="3676" y="56374"/>
                  </a:lnTo>
                  <a:lnTo>
                    <a:pt x="3676" y="38663"/>
                  </a:lnTo>
                  <a:close/>
                  <a:moveTo>
                    <a:pt x="22540" y="38663"/>
                  </a:moveTo>
                  <a:lnTo>
                    <a:pt x="22540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0" y="56374"/>
                  </a:lnTo>
                  <a:lnTo>
                    <a:pt x="23810" y="38663"/>
                  </a:lnTo>
                  <a:close/>
                  <a:moveTo>
                    <a:pt x="42607" y="38663"/>
                  </a:moveTo>
                  <a:lnTo>
                    <a:pt x="42607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3" y="56692"/>
                  </a:moveTo>
                  <a:lnTo>
                    <a:pt x="11663" y="72147"/>
                  </a:lnTo>
                  <a:lnTo>
                    <a:pt x="3676" y="72147"/>
                  </a:lnTo>
                  <a:lnTo>
                    <a:pt x="3676" y="56692"/>
                  </a:lnTo>
                  <a:close/>
                  <a:moveTo>
                    <a:pt x="22540" y="56692"/>
                  </a:moveTo>
                  <a:lnTo>
                    <a:pt x="22540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0" y="72147"/>
                  </a:lnTo>
                  <a:lnTo>
                    <a:pt x="23810" y="56692"/>
                  </a:lnTo>
                  <a:close/>
                  <a:moveTo>
                    <a:pt x="42607" y="56692"/>
                  </a:moveTo>
                  <a:lnTo>
                    <a:pt x="42607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3" y="74436"/>
                  </a:lnTo>
                  <a:lnTo>
                    <a:pt x="462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7"/>
          <p:cNvGrpSpPr/>
          <p:nvPr/>
        </p:nvGrpSpPr>
        <p:grpSpPr>
          <a:xfrm>
            <a:off x="4595844" y="396919"/>
            <a:ext cx="1483402" cy="2385706"/>
            <a:chOff x="4595844" y="396919"/>
            <a:chExt cx="1483402" cy="2385706"/>
          </a:xfrm>
        </p:grpSpPr>
        <p:sp>
          <p:nvSpPr>
            <p:cNvPr id="370" name="Google Shape;370;p17"/>
            <p:cNvSpPr/>
            <p:nvPr/>
          </p:nvSpPr>
          <p:spPr>
            <a:xfrm>
              <a:off x="4713660" y="481499"/>
              <a:ext cx="1272962" cy="2227219"/>
            </a:xfrm>
            <a:custGeom>
              <a:rect b="b" l="l" r="r" t="t"/>
              <a:pathLst>
                <a:path extrusionOk="0" h="69492" w="39718">
                  <a:moveTo>
                    <a:pt x="1" y="1"/>
                  </a:moveTo>
                  <a:lnTo>
                    <a:pt x="1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4694943" y="456339"/>
              <a:ext cx="632443" cy="2273787"/>
            </a:xfrm>
            <a:custGeom>
              <a:rect b="b" l="l" r="r" t="t"/>
              <a:pathLst>
                <a:path extrusionOk="0" h="70945" w="19733">
                  <a:moveTo>
                    <a:pt x="0" y="1"/>
                  </a:moveTo>
                  <a:lnTo>
                    <a:pt x="0" y="70945"/>
                  </a:lnTo>
                  <a:lnTo>
                    <a:pt x="12966" y="70945"/>
                  </a:lnTo>
                  <a:cubicBezTo>
                    <a:pt x="12966" y="70945"/>
                    <a:pt x="8605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5372896" y="452045"/>
              <a:ext cx="632443" cy="2273819"/>
            </a:xfrm>
            <a:custGeom>
              <a:rect b="b" l="l" r="r" t="t"/>
              <a:pathLst>
                <a:path extrusionOk="0" h="70946" w="19733">
                  <a:moveTo>
                    <a:pt x="0" y="1"/>
                  </a:moveTo>
                  <a:cubicBezTo>
                    <a:pt x="401" y="26467"/>
                    <a:pt x="13400" y="36242"/>
                    <a:pt x="13400" y="36242"/>
                  </a:cubicBezTo>
                  <a:cubicBezTo>
                    <a:pt x="11128" y="39684"/>
                    <a:pt x="6767" y="70945"/>
                    <a:pt x="6767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4595844" y="396919"/>
              <a:ext cx="1483402" cy="2385706"/>
            </a:xfrm>
            <a:custGeom>
              <a:rect b="b" l="l" r="r" t="t"/>
              <a:pathLst>
                <a:path extrusionOk="0" h="74437" w="46284">
                  <a:moveTo>
                    <a:pt x="11664" y="2640"/>
                  </a:moveTo>
                  <a:lnTo>
                    <a:pt x="11664" y="18747"/>
                  </a:lnTo>
                  <a:lnTo>
                    <a:pt x="3677" y="18747"/>
                  </a:lnTo>
                  <a:lnTo>
                    <a:pt x="3677" y="2640"/>
                  </a:lnTo>
                  <a:close/>
                  <a:moveTo>
                    <a:pt x="22541" y="2640"/>
                  </a:moveTo>
                  <a:lnTo>
                    <a:pt x="22541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1" y="18747"/>
                  </a:lnTo>
                  <a:lnTo>
                    <a:pt x="23811" y="2640"/>
                  </a:lnTo>
                  <a:close/>
                  <a:moveTo>
                    <a:pt x="42608" y="2640"/>
                  </a:moveTo>
                  <a:lnTo>
                    <a:pt x="42608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4" y="19064"/>
                  </a:moveTo>
                  <a:lnTo>
                    <a:pt x="11664" y="37394"/>
                  </a:lnTo>
                  <a:lnTo>
                    <a:pt x="3677" y="37394"/>
                  </a:lnTo>
                  <a:lnTo>
                    <a:pt x="3677" y="19064"/>
                  </a:lnTo>
                  <a:close/>
                  <a:moveTo>
                    <a:pt x="22541" y="19064"/>
                  </a:moveTo>
                  <a:lnTo>
                    <a:pt x="22541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1" y="37394"/>
                  </a:lnTo>
                  <a:lnTo>
                    <a:pt x="23811" y="19064"/>
                  </a:lnTo>
                  <a:close/>
                  <a:moveTo>
                    <a:pt x="42608" y="19064"/>
                  </a:moveTo>
                  <a:lnTo>
                    <a:pt x="42608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4" y="38663"/>
                  </a:moveTo>
                  <a:lnTo>
                    <a:pt x="11664" y="56374"/>
                  </a:lnTo>
                  <a:lnTo>
                    <a:pt x="3677" y="56374"/>
                  </a:lnTo>
                  <a:lnTo>
                    <a:pt x="3677" y="38663"/>
                  </a:lnTo>
                  <a:close/>
                  <a:moveTo>
                    <a:pt x="22541" y="38663"/>
                  </a:moveTo>
                  <a:lnTo>
                    <a:pt x="22541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1" y="56374"/>
                  </a:lnTo>
                  <a:lnTo>
                    <a:pt x="23811" y="38663"/>
                  </a:lnTo>
                  <a:close/>
                  <a:moveTo>
                    <a:pt x="42608" y="38663"/>
                  </a:moveTo>
                  <a:lnTo>
                    <a:pt x="42608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4" y="56692"/>
                  </a:moveTo>
                  <a:lnTo>
                    <a:pt x="11664" y="72147"/>
                  </a:lnTo>
                  <a:lnTo>
                    <a:pt x="3677" y="72147"/>
                  </a:lnTo>
                  <a:lnTo>
                    <a:pt x="3677" y="56692"/>
                  </a:lnTo>
                  <a:close/>
                  <a:moveTo>
                    <a:pt x="22541" y="56692"/>
                  </a:moveTo>
                  <a:lnTo>
                    <a:pt x="22541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1" y="72147"/>
                  </a:lnTo>
                  <a:lnTo>
                    <a:pt x="23811" y="56692"/>
                  </a:lnTo>
                  <a:close/>
                  <a:moveTo>
                    <a:pt x="42608" y="56692"/>
                  </a:moveTo>
                  <a:lnTo>
                    <a:pt x="42608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4" y="74436"/>
                  </a:lnTo>
                  <a:lnTo>
                    <a:pt x="46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7"/>
          <p:cNvGrpSpPr/>
          <p:nvPr/>
        </p:nvGrpSpPr>
        <p:grpSpPr>
          <a:xfrm>
            <a:off x="146197" y="2917586"/>
            <a:ext cx="1147614" cy="1754866"/>
            <a:chOff x="146197" y="2914863"/>
            <a:chExt cx="1147614" cy="1754866"/>
          </a:xfrm>
        </p:grpSpPr>
        <p:sp>
          <p:nvSpPr>
            <p:cNvPr id="375" name="Google Shape;375;p17"/>
            <p:cNvSpPr/>
            <p:nvPr/>
          </p:nvSpPr>
          <p:spPr>
            <a:xfrm>
              <a:off x="1194713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08607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425193" y="4349485"/>
              <a:ext cx="99643" cy="320244"/>
            </a:xfrm>
            <a:custGeom>
              <a:rect b="b" l="l" r="r" t="t"/>
              <a:pathLst>
                <a:path extrusionOk="0" h="9992" w="3109">
                  <a:moveTo>
                    <a:pt x="3108" y="0"/>
                  </a:moveTo>
                  <a:lnTo>
                    <a:pt x="0" y="101"/>
                  </a:lnTo>
                  <a:lnTo>
                    <a:pt x="0" y="9992"/>
                  </a:lnTo>
                  <a:lnTo>
                    <a:pt x="1320" y="999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154210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3092" y="0"/>
                  </a:moveTo>
                  <a:lnTo>
                    <a:pt x="1" y="101"/>
                  </a:lnTo>
                  <a:lnTo>
                    <a:pt x="1" y="9992"/>
                  </a:lnTo>
                  <a:lnTo>
                    <a:pt x="1321" y="9992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983183" y="3637687"/>
              <a:ext cx="310629" cy="721926"/>
            </a:xfrm>
            <a:custGeom>
              <a:rect b="b" l="l" r="r" t="t"/>
              <a:pathLst>
                <a:path extrusionOk="0" h="22525" w="9692">
                  <a:moveTo>
                    <a:pt x="5106" y="1"/>
                  </a:moveTo>
                  <a:cubicBezTo>
                    <a:pt x="3291" y="1"/>
                    <a:pt x="1421" y="538"/>
                    <a:pt x="1421" y="538"/>
                  </a:cubicBezTo>
                  <a:cubicBezTo>
                    <a:pt x="1421" y="538"/>
                    <a:pt x="1" y="22276"/>
                    <a:pt x="185" y="22443"/>
                  </a:cubicBezTo>
                  <a:cubicBezTo>
                    <a:pt x="240" y="22504"/>
                    <a:pt x="1315" y="22525"/>
                    <a:pt x="2724" y="22525"/>
                  </a:cubicBezTo>
                  <a:cubicBezTo>
                    <a:pt x="5541" y="22525"/>
                    <a:pt x="9692" y="22443"/>
                    <a:pt x="9692" y="22443"/>
                  </a:cubicBezTo>
                  <a:cubicBezTo>
                    <a:pt x="9692" y="22443"/>
                    <a:pt x="9541" y="3061"/>
                    <a:pt x="8104" y="1056"/>
                  </a:cubicBezTo>
                  <a:cubicBezTo>
                    <a:pt x="7520" y="244"/>
                    <a:pt x="6326" y="1"/>
                    <a:pt x="5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54210" y="2914863"/>
              <a:ext cx="897015" cy="1329146"/>
            </a:xfrm>
            <a:custGeom>
              <a:rect b="b" l="l" r="r" t="t"/>
              <a:pathLst>
                <a:path extrusionOk="0" h="41471" w="27988">
                  <a:moveTo>
                    <a:pt x="7823" y="0"/>
                  </a:moveTo>
                  <a:cubicBezTo>
                    <a:pt x="3510" y="0"/>
                    <a:pt x="1" y="3519"/>
                    <a:pt x="34" y="7853"/>
                  </a:cubicBezTo>
                  <a:lnTo>
                    <a:pt x="252" y="41471"/>
                  </a:lnTo>
                  <a:lnTo>
                    <a:pt x="27102" y="41471"/>
                  </a:lnTo>
                  <a:lnTo>
                    <a:pt x="27888" y="7870"/>
                  </a:lnTo>
                  <a:cubicBezTo>
                    <a:pt x="27988" y="3559"/>
                    <a:pt x="24512" y="0"/>
                    <a:pt x="20202" y="0"/>
                  </a:cubicBezTo>
                  <a:lnTo>
                    <a:pt x="7854" y="0"/>
                  </a:lnTo>
                  <a:cubicBezTo>
                    <a:pt x="7844" y="0"/>
                    <a:pt x="7834" y="0"/>
                    <a:pt x="78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162254" y="4008249"/>
              <a:ext cx="1080694" cy="347166"/>
            </a:xfrm>
            <a:custGeom>
              <a:rect b="b" l="l" r="r" t="t"/>
              <a:pathLst>
                <a:path extrusionOk="0" h="10832" w="33719">
                  <a:moveTo>
                    <a:pt x="17415" y="0"/>
                  </a:moveTo>
                  <a:cubicBezTo>
                    <a:pt x="14801" y="0"/>
                    <a:pt x="12220" y="26"/>
                    <a:pt x="10360" y="104"/>
                  </a:cubicBezTo>
                  <a:cubicBezTo>
                    <a:pt x="4762" y="338"/>
                    <a:pt x="1" y="7356"/>
                    <a:pt x="1" y="7356"/>
                  </a:cubicBezTo>
                  <a:lnTo>
                    <a:pt x="1" y="10831"/>
                  </a:lnTo>
                  <a:lnTo>
                    <a:pt x="33718" y="10831"/>
                  </a:lnTo>
                  <a:lnTo>
                    <a:pt x="33718" y="6921"/>
                  </a:lnTo>
                  <a:cubicBezTo>
                    <a:pt x="33334" y="305"/>
                    <a:pt x="28004" y="104"/>
                    <a:pt x="28004" y="104"/>
                  </a:cubicBezTo>
                  <a:cubicBezTo>
                    <a:pt x="28004" y="104"/>
                    <a:pt x="22643" y="0"/>
                    <a:pt x="174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508202" y="4007832"/>
              <a:ext cx="749746" cy="341557"/>
            </a:xfrm>
            <a:custGeom>
              <a:rect b="b" l="l" r="r" t="t"/>
              <a:pathLst>
                <a:path extrusionOk="0" h="10657" w="23393">
                  <a:moveTo>
                    <a:pt x="15406" y="0"/>
                  </a:moveTo>
                  <a:cubicBezTo>
                    <a:pt x="10326" y="34"/>
                    <a:pt x="5230" y="50"/>
                    <a:pt x="151" y="84"/>
                  </a:cubicBezTo>
                  <a:cubicBezTo>
                    <a:pt x="0" y="84"/>
                    <a:pt x="0" y="318"/>
                    <a:pt x="151" y="318"/>
                  </a:cubicBezTo>
                  <a:lnTo>
                    <a:pt x="13985" y="251"/>
                  </a:lnTo>
                  <a:cubicBezTo>
                    <a:pt x="14681" y="243"/>
                    <a:pt x="15418" y="201"/>
                    <a:pt x="16152" y="201"/>
                  </a:cubicBezTo>
                  <a:cubicBezTo>
                    <a:pt x="16952" y="201"/>
                    <a:pt x="17748" y="251"/>
                    <a:pt x="18480" y="451"/>
                  </a:cubicBezTo>
                  <a:cubicBezTo>
                    <a:pt x="22607" y="1621"/>
                    <a:pt x="23208" y="6901"/>
                    <a:pt x="22874" y="10543"/>
                  </a:cubicBezTo>
                  <a:cubicBezTo>
                    <a:pt x="22874" y="10619"/>
                    <a:pt x="22929" y="10656"/>
                    <a:pt x="22985" y="10656"/>
                  </a:cubicBezTo>
                  <a:cubicBezTo>
                    <a:pt x="23041" y="10656"/>
                    <a:pt x="23100" y="10619"/>
                    <a:pt x="23108" y="10543"/>
                  </a:cubicBezTo>
                  <a:cubicBezTo>
                    <a:pt x="23392" y="7486"/>
                    <a:pt x="23058" y="3225"/>
                    <a:pt x="20452" y="1187"/>
                  </a:cubicBezTo>
                  <a:cubicBezTo>
                    <a:pt x="18948" y="17"/>
                    <a:pt x="17193" y="0"/>
                    <a:pt x="154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342183" y="2936048"/>
              <a:ext cx="583727" cy="696959"/>
            </a:xfrm>
            <a:custGeom>
              <a:rect b="b" l="l" r="r" t="t"/>
              <a:pathLst>
                <a:path extrusionOk="0" h="21746" w="18213">
                  <a:moveTo>
                    <a:pt x="12059" y="0"/>
                  </a:moveTo>
                  <a:cubicBezTo>
                    <a:pt x="11472" y="0"/>
                    <a:pt x="10856" y="8"/>
                    <a:pt x="10210" y="8"/>
                  </a:cubicBezTo>
                  <a:cubicBezTo>
                    <a:pt x="9190" y="8"/>
                    <a:pt x="8154" y="58"/>
                    <a:pt x="7118" y="158"/>
                  </a:cubicBezTo>
                  <a:cubicBezTo>
                    <a:pt x="6567" y="225"/>
                    <a:pt x="6016" y="325"/>
                    <a:pt x="5481" y="459"/>
                  </a:cubicBezTo>
                  <a:cubicBezTo>
                    <a:pt x="4896" y="592"/>
                    <a:pt x="4345" y="776"/>
                    <a:pt x="3827" y="1044"/>
                  </a:cubicBezTo>
                  <a:cubicBezTo>
                    <a:pt x="3292" y="1328"/>
                    <a:pt x="2791" y="1695"/>
                    <a:pt x="2357" y="2130"/>
                  </a:cubicBezTo>
                  <a:cubicBezTo>
                    <a:pt x="1922" y="2581"/>
                    <a:pt x="1538" y="3082"/>
                    <a:pt x="1237" y="3633"/>
                  </a:cubicBezTo>
                  <a:cubicBezTo>
                    <a:pt x="1087" y="3917"/>
                    <a:pt x="970" y="4218"/>
                    <a:pt x="886" y="4519"/>
                  </a:cubicBezTo>
                  <a:cubicBezTo>
                    <a:pt x="819" y="4820"/>
                    <a:pt x="769" y="5137"/>
                    <a:pt x="753" y="5438"/>
                  </a:cubicBezTo>
                  <a:cubicBezTo>
                    <a:pt x="686" y="6039"/>
                    <a:pt x="619" y="6641"/>
                    <a:pt x="569" y="7242"/>
                  </a:cubicBezTo>
                  <a:cubicBezTo>
                    <a:pt x="452" y="8412"/>
                    <a:pt x="368" y="9565"/>
                    <a:pt x="301" y="10651"/>
                  </a:cubicBezTo>
                  <a:cubicBezTo>
                    <a:pt x="168" y="12823"/>
                    <a:pt x="101" y="14778"/>
                    <a:pt x="67" y="16415"/>
                  </a:cubicBezTo>
                  <a:cubicBezTo>
                    <a:pt x="17" y="18069"/>
                    <a:pt x="1" y="19406"/>
                    <a:pt x="1" y="20325"/>
                  </a:cubicBezTo>
                  <a:cubicBezTo>
                    <a:pt x="1" y="20776"/>
                    <a:pt x="1" y="21127"/>
                    <a:pt x="1" y="21378"/>
                  </a:cubicBezTo>
                  <a:cubicBezTo>
                    <a:pt x="1" y="21495"/>
                    <a:pt x="1" y="21595"/>
                    <a:pt x="1" y="21662"/>
                  </a:cubicBezTo>
                  <a:cubicBezTo>
                    <a:pt x="1" y="21695"/>
                    <a:pt x="1" y="21712"/>
                    <a:pt x="1" y="21745"/>
                  </a:cubicBezTo>
                  <a:cubicBezTo>
                    <a:pt x="1" y="21712"/>
                    <a:pt x="17" y="21695"/>
                    <a:pt x="17" y="21662"/>
                  </a:cubicBezTo>
                  <a:cubicBezTo>
                    <a:pt x="17" y="21595"/>
                    <a:pt x="17" y="21495"/>
                    <a:pt x="17" y="21378"/>
                  </a:cubicBezTo>
                  <a:cubicBezTo>
                    <a:pt x="34" y="21127"/>
                    <a:pt x="34" y="20776"/>
                    <a:pt x="51" y="20325"/>
                  </a:cubicBezTo>
                  <a:cubicBezTo>
                    <a:pt x="84" y="19389"/>
                    <a:pt x="118" y="18069"/>
                    <a:pt x="168" y="16432"/>
                  </a:cubicBezTo>
                  <a:cubicBezTo>
                    <a:pt x="218" y="14778"/>
                    <a:pt x="285" y="12823"/>
                    <a:pt x="418" y="10651"/>
                  </a:cubicBezTo>
                  <a:cubicBezTo>
                    <a:pt x="502" y="9565"/>
                    <a:pt x="585" y="8429"/>
                    <a:pt x="702" y="7242"/>
                  </a:cubicBezTo>
                  <a:cubicBezTo>
                    <a:pt x="753" y="6658"/>
                    <a:pt x="819" y="6056"/>
                    <a:pt x="886" y="5455"/>
                  </a:cubicBezTo>
                  <a:cubicBezTo>
                    <a:pt x="920" y="5154"/>
                    <a:pt x="970" y="4853"/>
                    <a:pt x="1037" y="4552"/>
                  </a:cubicBezTo>
                  <a:cubicBezTo>
                    <a:pt x="1103" y="4252"/>
                    <a:pt x="1220" y="3968"/>
                    <a:pt x="1371" y="3700"/>
                  </a:cubicBezTo>
                  <a:cubicBezTo>
                    <a:pt x="1655" y="3149"/>
                    <a:pt x="2022" y="2664"/>
                    <a:pt x="2457" y="2230"/>
                  </a:cubicBezTo>
                  <a:cubicBezTo>
                    <a:pt x="2891" y="1812"/>
                    <a:pt x="3359" y="1445"/>
                    <a:pt x="3877" y="1160"/>
                  </a:cubicBezTo>
                  <a:cubicBezTo>
                    <a:pt x="4395" y="910"/>
                    <a:pt x="4946" y="709"/>
                    <a:pt x="5514" y="592"/>
                  </a:cubicBezTo>
                  <a:cubicBezTo>
                    <a:pt x="6049" y="459"/>
                    <a:pt x="6584" y="358"/>
                    <a:pt x="7135" y="292"/>
                  </a:cubicBezTo>
                  <a:cubicBezTo>
                    <a:pt x="8171" y="175"/>
                    <a:pt x="9190" y="125"/>
                    <a:pt x="10226" y="125"/>
                  </a:cubicBezTo>
                  <a:cubicBezTo>
                    <a:pt x="11179" y="108"/>
                    <a:pt x="12081" y="108"/>
                    <a:pt x="12916" y="108"/>
                  </a:cubicBezTo>
                  <a:cubicBezTo>
                    <a:pt x="14554" y="108"/>
                    <a:pt x="15890" y="141"/>
                    <a:pt x="16809" y="191"/>
                  </a:cubicBezTo>
                  <a:lnTo>
                    <a:pt x="17411" y="258"/>
                  </a:lnTo>
                  <a:cubicBezTo>
                    <a:pt x="17578" y="275"/>
                    <a:pt x="17728" y="292"/>
                    <a:pt x="17862" y="308"/>
                  </a:cubicBezTo>
                  <a:cubicBezTo>
                    <a:pt x="17979" y="342"/>
                    <a:pt x="18063" y="358"/>
                    <a:pt x="18129" y="375"/>
                  </a:cubicBezTo>
                  <a:cubicBezTo>
                    <a:pt x="18146" y="392"/>
                    <a:pt x="18180" y="392"/>
                    <a:pt x="18213" y="392"/>
                  </a:cubicBezTo>
                  <a:cubicBezTo>
                    <a:pt x="18180" y="375"/>
                    <a:pt x="18163" y="375"/>
                    <a:pt x="18129" y="358"/>
                  </a:cubicBezTo>
                  <a:cubicBezTo>
                    <a:pt x="18063" y="342"/>
                    <a:pt x="17979" y="308"/>
                    <a:pt x="17862" y="292"/>
                  </a:cubicBezTo>
                  <a:cubicBezTo>
                    <a:pt x="17745" y="258"/>
                    <a:pt x="17595" y="242"/>
                    <a:pt x="17411" y="208"/>
                  </a:cubicBezTo>
                  <a:cubicBezTo>
                    <a:pt x="17244" y="191"/>
                    <a:pt x="17043" y="158"/>
                    <a:pt x="16809" y="141"/>
                  </a:cubicBezTo>
                  <a:cubicBezTo>
                    <a:pt x="15890" y="58"/>
                    <a:pt x="14554" y="8"/>
                    <a:pt x="12916" y="8"/>
                  </a:cubicBezTo>
                  <a:cubicBezTo>
                    <a:pt x="12638" y="2"/>
                    <a:pt x="12352" y="0"/>
                    <a:pt x="120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5123" y="3303501"/>
              <a:ext cx="26281" cy="109419"/>
            </a:xfrm>
            <a:custGeom>
              <a:rect b="b" l="l" r="r" t="t"/>
              <a:pathLst>
                <a:path extrusionOk="0" h="3414" w="820">
                  <a:moveTo>
                    <a:pt x="57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201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2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85" y="21"/>
                  </a:cubicBezTo>
                  <a:cubicBezTo>
                    <a:pt x="126" y="5"/>
                    <a:pt x="84" y="0"/>
                    <a:pt x="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826811" y="3303501"/>
              <a:ext cx="26281" cy="109419"/>
            </a:xfrm>
            <a:custGeom>
              <a:rect b="b" l="l" r="r" t="t"/>
              <a:pathLst>
                <a:path extrusionOk="0" h="3414" w="820">
                  <a:moveTo>
                    <a:pt x="55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185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3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68" y="21"/>
                  </a:cubicBezTo>
                  <a:cubicBezTo>
                    <a:pt x="118" y="5"/>
                    <a:pt x="80" y="0"/>
                    <a:pt x="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152607" y="3623777"/>
              <a:ext cx="372229" cy="739650"/>
            </a:xfrm>
            <a:custGeom>
              <a:rect b="b" l="l" r="r" t="t"/>
              <a:pathLst>
                <a:path extrusionOk="0" h="23078" w="11614">
                  <a:moveTo>
                    <a:pt x="5997" y="1"/>
                  </a:moveTo>
                  <a:cubicBezTo>
                    <a:pt x="3366" y="1"/>
                    <a:pt x="452" y="755"/>
                    <a:pt x="452" y="755"/>
                  </a:cubicBezTo>
                  <a:cubicBezTo>
                    <a:pt x="452" y="755"/>
                    <a:pt x="1" y="22359"/>
                    <a:pt x="17" y="22844"/>
                  </a:cubicBezTo>
                  <a:cubicBezTo>
                    <a:pt x="30" y="23022"/>
                    <a:pt x="1596" y="23078"/>
                    <a:pt x="3573" y="23078"/>
                  </a:cubicBezTo>
                  <a:cubicBezTo>
                    <a:pt x="6982" y="23078"/>
                    <a:pt x="11613" y="22911"/>
                    <a:pt x="11613" y="22911"/>
                  </a:cubicBezTo>
                  <a:cubicBezTo>
                    <a:pt x="11613" y="22911"/>
                    <a:pt x="11346" y="4130"/>
                    <a:pt x="9909" y="1407"/>
                  </a:cubicBezTo>
                  <a:cubicBezTo>
                    <a:pt x="9332" y="327"/>
                    <a:pt x="7726" y="1"/>
                    <a:pt x="599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146197" y="3630732"/>
              <a:ext cx="281175" cy="734554"/>
            </a:xfrm>
            <a:custGeom>
              <a:rect b="b" l="l" r="r" t="t"/>
              <a:pathLst>
                <a:path extrusionOk="0" h="22919" w="8773">
                  <a:moveTo>
                    <a:pt x="3734" y="1"/>
                  </a:moveTo>
                  <a:cubicBezTo>
                    <a:pt x="1971" y="1"/>
                    <a:pt x="217" y="455"/>
                    <a:pt x="217" y="455"/>
                  </a:cubicBezTo>
                  <a:cubicBezTo>
                    <a:pt x="217" y="455"/>
                    <a:pt x="0" y="22694"/>
                    <a:pt x="167" y="22861"/>
                  </a:cubicBezTo>
                  <a:cubicBezTo>
                    <a:pt x="209" y="22902"/>
                    <a:pt x="768" y="22918"/>
                    <a:pt x="1582" y="22918"/>
                  </a:cubicBezTo>
                  <a:cubicBezTo>
                    <a:pt x="4026" y="22918"/>
                    <a:pt x="8772" y="22777"/>
                    <a:pt x="8772" y="22777"/>
                  </a:cubicBezTo>
                  <a:cubicBezTo>
                    <a:pt x="8772" y="22777"/>
                    <a:pt x="8388" y="3111"/>
                    <a:pt x="6951" y="1106"/>
                  </a:cubicBezTo>
                  <a:cubicBezTo>
                    <a:pt x="6341" y="248"/>
                    <a:pt x="5035" y="1"/>
                    <a:pt x="37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238309" y="3954821"/>
              <a:ext cx="26794" cy="33620"/>
            </a:xfrm>
            <a:custGeom>
              <a:rect b="b" l="l" r="r" t="t"/>
              <a:pathLst>
                <a:path extrusionOk="0" h="1049" w="836">
                  <a:moveTo>
                    <a:pt x="568" y="0"/>
                  </a:moveTo>
                  <a:cubicBezTo>
                    <a:pt x="552" y="0"/>
                    <a:pt x="501" y="0"/>
                    <a:pt x="418" y="17"/>
                  </a:cubicBezTo>
                  <a:lnTo>
                    <a:pt x="351" y="34"/>
                  </a:lnTo>
                  <a:lnTo>
                    <a:pt x="401" y="84"/>
                  </a:lnTo>
                  <a:cubicBezTo>
                    <a:pt x="518" y="167"/>
                    <a:pt x="618" y="284"/>
                    <a:pt x="668" y="435"/>
                  </a:cubicBezTo>
                  <a:cubicBezTo>
                    <a:pt x="752" y="618"/>
                    <a:pt x="652" y="852"/>
                    <a:pt x="451" y="902"/>
                  </a:cubicBezTo>
                  <a:cubicBezTo>
                    <a:pt x="434" y="906"/>
                    <a:pt x="417" y="908"/>
                    <a:pt x="400" y="908"/>
                  </a:cubicBezTo>
                  <a:cubicBezTo>
                    <a:pt x="271" y="908"/>
                    <a:pt x="165" y="801"/>
                    <a:pt x="151" y="668"/>
                  </a:cubicBezTo>
                  <a:cubicBezTo>
                    <a:pt x="134" y="552"/>
                    <a:pt x="134" y="418"/>
                    <a:pt x="167" y="284"/>
                  </a:cubicBezTo>
                  <a:cubicBezTo>
                    <a:pt x="201" y="201"/>
                    <a:pt x="267" y="151"/>
                    <a:pt x="351" y="134"/>
                  </a:cubicBezTo>
                  <a:cubicBezTo>
                    <a:pt x="362" y="130"/>
                    <a:pt x="371" y="129"/>
                    <a:pt x="380" y="129"/>
                  </a:cubicBezTo>
                  <a:cubicBezTo>
                    <a:pt x="405" y="129"/>
                    <a:pt x="423" y="139"/>
                    <a:pt x="430" y="139"/>
                  </a:cubicBezTo>
                  <a:cubicBezTo>
                    <a:pt x="433" y="139"/>
                    <a:pt x="435" y="137"/>
                    <a:pt x="435" y="134"/>
                  </a:cubicBezTo>
                  <a:cubicBezTo>
                    <a:pt x="451" y="134"/>
                    <a:pt x="418" y="84"/>
                    <a:pt x="351" y="84"/>
                  </a:cubicBezTo>
                  <a:cubicBezTo>
                    <a:pt x="341" y="82"/>
                    <a:pt x="331" y="82"/>
                    <a:pt x="321" y="82"/>
                  </a:cubicBezTo>
                  <a:cubicBezTo>
                    <a:pt x="214" y="82"/>
                    <a:pt x="114" y="159"/>
                    <a:pt x="84" y="251"/>
                  </a:cubicBezTo>
                  <a:cubicBezTo>
                    <a:pt x="17" y="384"/>
                    <a:pt x="0" y="552"/>
                    <a:pt x="34" y="702"/>
                  </a:cubicBezTo>
                  <a:cubicBezTo>
                    <a:pt x="34" y="802"/>
                    <a:pt x="84" y="886"/>
                    <a:pt x="151" y="953"/>
                  </a:cubicBezTo>
                  <a:cubicBezTo>
                    <a:pt x="225" y="1014"/>
                    <a:pt x="299" y="1049"/>
                    <a:pt x="380" y="1049"/>
                  </a:cubicBezTo>
                  <a:cubicBezTo>
                    <a:pt x="409" y="1049"/>
                    <a:pt x="438" y="1045"/>
                    <a:pt x="468" y="1036"/>
                  </a:cubicBezTo>
                  <a:cubicBezTo>
                    <a:pt x="618" y="1019"/>
                    <a:pt x="752" y="902"/>
                    <a:pt x="785" y="769"/>
                  </a:cubicBezTo>
                  <a:cubicBezTo>
                    <a:pt x="836" y="635"/>
                    <a:pt x="836" y="518"/>
                    <a:pt x="785" y="384"/>
                  </a:cubicBezTo>
                  <a:cubicBezTo>
                    <a:pt x="728" y="255"/>
                    <a:pt x="633" y="137"/>
                    <a:pt x="500" y="54"/>
                  </a:cubicBezTo>
                  <a:lnTo>
                    <a:pt x="500" y="54"/>
                  </a:lnTo>
                  <a:cubicBezTo>
                    <a:pt x="544" y="32"/>
                    <a:pt x="568" y="12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50071" y="3845018"/>
              <a:ext cx="50927" cy="115733"/>
            </a:xfrm>
            <a:custGeom>
              <a:rect b="b" l="l" r="r" t="t"/>
              <a:pathLst>
                <a:path extrusionOk="0" h="3611" w="1589">
                  <a:moveTo>
                    <a:pt x="1571" y="1"/>
                  </a:moveTo>
                  <a:cubicBezTo>
                    <a:pt x="1574" y="2"/>
                    <a:pt x="1576" y="6"/>
                    <a:pt x="1575" y="13"/>
                  </a:cubicBezTo>
                  <a:lnTo>
                    <a:pt x="1575" y="13"/>
                  </a:lnTo>
                  <a:cubicBezTo>
                    <a:pt x="1579" y="9"/>
                    <a:pt x="1584" y="5"/>
                    <a:pt x="1588" y="1"/>
                  </a:cubicBezTo>
                  <a:close/>
                  <a:moveTo>
                    <a:pt x="1575" y="13"/>
                  </a:moveTo>
                  <a:cubicBezTo>
                    <a:pt x="1432" y="144"/>
                    <a:pt x="1335" y="307"/>
                    <a:pt x="1237" y="469"/>
                  </a:cubicBezTo>
                  <a:cubicBezTo>
                    <a:pt x="753" y="1271"/>
                    <a:pt x="385" y="2140"/>
                    <a:pt x="134" y="3042"/>
                  </a:cubicBezTo>
                  <a:cubicBezTo>
                    <a:pt x="68" y="3226"/>
                    <a:pt x="17" y="3426"/>
                    <a:pt x="1" y="3610"/>
                  </a:cubicBezTo>
                  <a:cubicBezTo>
                    <a:pt x="1" y="3610"/>
                    <a:pt x="2" y="3610"/>
                    <a:pt x="2" y="3610"/>
                  </a:cubicBezTo>
                  <a:cubicBezTo>
                    <a:pt x="56" y="3610"/>
                    <a:pt x="306" y="2765"/>
                    <a:pt x="736" y="1772"/>
                  </a:cubicBezTo>
                  <a:cubicBezTo>
                    <a:pt x="1143" y="848"/>
                    <a:pt x="1565" y="114"/>
                    <a:pt x="1575" y="1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198150" y="3855723"/>
              <a:ext cx="48748" cy="106630"/>
            </a:xfrm>
            <a:custGeom>
              <a:rect b="b" l="l" r="r" t="t"/>
              <a:pathLst>
                <a:path extrusionOk="0" h="3327" w="1521">
                  <a:moveTo>
                    <a:pt x="51" y="1"/>
                  </a:moveTo>
                  <a:cubicBezTo>
                    <a:pt x="51" y="1"/>
                    <a:pt x="51" y="1"/>
                    <a:pt x="50" y="1"/>
                  </a:cubicBezTo>
                  <a:cubicBezTo>
                    <a:pt x="0" y="18"/>
                    <a:pt x="368" y="736"/>
                    <a:pt x="769" y="1672"/>
                  </a:cubicBezTo>
                  <a:cubicBezTo>
                    <a:pt x="1149" y="2581"/>
                    <a:pt x="1447" y="3326"/>
                    <a:pt x="1486" y="3326"/>
                  </a:cubicBezTo>
                  <a:cubicBezTo>
                    <a:pt x="1486" y="3326"/>
                    <a:pt x="1487" y="3326"/>
                    <a:pt x="1487" y="3326"/>
                  </a:cubicBezTo>
                  <a:cubicBezTo>
                    <a:pt x="1520" y="3326"/>
                    <a:pt x="1287" y="2541"/>
                    <a:pt x="886" y="1605"/>
                  </a:cubicBezTo>
                  <a:cubicBezTo>
                    <a:pt x="489" y="697"/>
                    <a:pt x="93" y="1"/>
                    <a:pt x="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9174" y="3984275"/>
              <a:ext cx="40191" cy="179961"/>
            </a:xfrm>
            <a:custGeom>
              <a:rect b="b" l="l" r="r" t="t"/>
              <a:pathLst>
                <a:path extrusionOk="0" h="5615" w="1254">
                  <a:moveTo>
                    <a:pt x="1" y="0"/>
                  </a:moveTo>
                  <a:lnTo>
                    <a:pt x="1" y="0"/>
                  </a:lnTo>
                  <a:cubicBezTo>
                    <a:pt x="34" y="284"/>
                    <a:pt x="101" y="551"/>
                    <a:pt x="168" y="819"/>
                  </a:cubicBezTo>
                  <a:cubicBezTo>
                    <a:pt x="302" y="1337"/>
                    <a:pt x="469" y="2022"/>
                    <a:pt x="652" y="2807"/>
                  </a:cubicBezTo>
                  <a:cubicBezTo>
                    <a:pt x="820" y="3576"/>
                    <a:pt x="970" y="4277"/>
                    <a:pt x="1070" y="4795"/>
                  </a:cubicBezTo>
                  <a:cubicBezTo>
                    <a:pt x="1120" y="5079"/>
                    <a:pt x="1170" y="5347"/>
                    <a:pt x="1254" y="5614"/>
                  </a:cubicBezTo>
                  <a:cubicBezTo>
                    <a:pt x="1254" y="5330"/>
                    <a:pt x="1221" y="5046"/>
                    <a:pt x="1170" y="4779"/>
                  </a:cubicBezTo>
                  <a:cubicBezTo>
                    <a:pt x="1087" y="4261"/>
                    <a:pt x="953" y="3559"/>
                    <a:pt x="786" y="2774"/>
                  </a:cubicBezTo>
                  <a:cubicBezTo>
                    <a:pt x="602" y="1988"/>
                    <a:pt x="419" y="1303"/>
                    <a:pt x="268" y="802"/>
                  </a:cubicBezTo>
                  <a:cubicBezTo>
                    <a:pt x="201" y="518"/>
                    <a:pt x="118" y="2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99753" y="3984788"/>
              <a:ext cx="46088" cy="110380"/>
            </a:xfrm>
            <a:custGeom>
              <a:rect b="b" l="l" r="r" t="t"/>
              <a:pathLst>
                <a:path extrusionOk="0" h="3444" w="1438">
                  <a:moveTo>
                    <a:pt x="1404" y="1"/>
                  </a:moveTo>
                  <a:cubicBezTo>
                    <a:pt x="1287" y="134"/>
                    <a:pt x="1186" y="302"/>
                    <a:pt x="1103" y="469"/>
                  </a:cubicBezTo>
                  <a:cubicBezTo>
                    <a:pt x="668" y="1237"/>
                    <a:pt x="334" y="2056"/>
                    <a:pt x="100" y="2908"/>
                  </a:cubicBezTo>
                  <a:cubicBezTo>
                    <a:pt x="50" y="3075"/>
                    <a:pt x="0" y="3259"/>
                    <a:pt x="0" y="3443"/>
                  </a:cubicBezTo>
                  <a:cubicBezTo>
                    <a:pt x="0" y="3443"/>
                    <a:pt x="1" y="3443"/>
                    <a:pt x="1" y="3443"/>
                  </a:cubicBezTo>
                  <a:cubicBezTo>
                    <a:pt x="38" y="3443"/>
                    <a:pt x="271" y="2648"/>
                    <a:pt x="652" y="1705"/>
                  </a:cubicBezTo>
                  <a:cubicBezTo>
                    <a:pt x="1036" y="753"/>
                    <a:pt x="1437" y="18"/>
                    <a:pt x="14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8"/>
          <p:cNvSpPr txBox="1"/>
          <p:nvPr>
            <p:ph type="title"/>
          </p:nvPr>
        </p:nvSpPr>
        <p:spPr>
          <a:xfrm>
            <a:off x="3726000" y="4089600"/>
            <a:ext cx="3380400" cy="5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" name="Google Shape;396;p18"/>
          <p:cNvSpPr txBox="1"/>
          <p:nvPr>
            <p:ph idx="1" type="subTitle"/>
          </p:nvPr>
        </p:nvSpPr>
        <p:spPr>
          <a:xfrm>
            <a:off x="3726000" y="2935650"/>
            <a:ext cx="3380400" cy="11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97" name="Google Shape;397;p18"/>
          <p:cNvGrpSpPr/>
          <p:nvPr/>
        </p:nvGrpSpPr>
        <p:grpSpPr>
          <a:xfrm>
            <a:off x="3519477" y="424219"/>
            <a:ext cx="1304531" cy="2282345"/>
            <a:chOff x="3519477" y="424219"/>
            <a:chExt cx="1304531" cy="2282345"/>
          </a:xfrm>
        </p:grpSpPr>
        <p:sp>
          <p:nvSpPr>
            <p:cNvPr id="398" name="Google Shape;398;p18"/>
            <p:cNvSpPr/>
            <p:nvPr/>
          </p:nvSpPr>
          <p:spPr>
            <a:xfrm>
              <a:off x="3519477" y="972018"/>
              <a:ext cx="276912" cy="593374"/>
            </a:xfrm>
            <a:custGeom>
              <a:rect b="b" l="l" r="r" t="t"/>
              <a:pathLst>
                <a:path extrusionOk="0" h="18514" w="864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3808119" y="1606608"/>
              <a:ext cx="340083" cy="573022"/>
            </a:xfrm>
            <a:custGeom>
              <a:rect b="b" l="l" r="r" t="t"/>
              <a:pathLst>
                <a:path extrusionOk="0" h="17879" w="10611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189931" y="424219"/>
              <a:ext cx="634077" cy="537671"/>
            </a:xfrm>
            <a:custGeom>
              <a:rect b="b" l="l" r="r" t="t"/>
              <a:pathLst>
                <a:path extrusionOk="0" h="16776" w="19784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519477" y="1606608"/>
              <a:ext cx="276912" cy="573022"/>
            </a:xfrm>
            <a:custGeom>
              <a:rect b="b" l="l" r="r" t="t"/>
              <a:pathLst>
                <a:path extrusionOk="0" h="17879" w="864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4524629" y="1606608"/>
              <a:ext cx="299379" cy="573022"/>
            </a:xfrm>
            <a:custGeom>
              <a:rect b="b" l="l" r="r" t="t"/>
              <a:pathLst>
                <a:path extrusionOk="0" h="17879" w="9341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3808119" y="972018"/>
              <a:ext cx="340083" cy="593374"/>
            </a:xfrm>
            <a:custGeom>
              <a:rect b="b" l="l" r="r" t="t"/>
              <a:pathLst>
                <a:path extrusionOk="0" h="18514" w="10611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4524629" y="972018"/>
              <a:ext cx="299379" cy="593374"/>
            </a:xfrm>
            <a:custGeom>
              <a:rect b="b" l="l" r="r" t="t"/>
              <a:pathLst>
                <a:path extrusionOk="0" h="18514" w="9341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3519477" y="2189757"/>
              <a:ext cx="276912" cy="516806"/>
            </a:xfrm>
            <a:custGeom>
              <a:rect b="b" l="l" r="r" t="t"/>
              <a:pathLst>
                <a:path extrusionOk="0" h="16125" w="864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519477" y="424219"/>
              <a:ext cx="628725" cy="537671"/>
            </a:xfrm>
            <a:custGeom>
              <a:rect b="b" l="l" r="r" t="t"/>
              <a:pathLst>
                <a:path extrusionOk="0" h="16776" w="19617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808119" y="2189757"/>
              <a:ext cx="340083" cy="516806"/>
            </a:xfrm>
            <a:custGeom>
              <a:rect b="b" l="l" r="r" t="t"/>
              <a:pathLst>
                <a:path extrusionOk="0" h="16125" w="10611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524629" y="2189757"/>
              <a:ext cx="299379" cy="516806"/>
            </a:xfrm>
            <a:custGeom>
              <a:rect b="b" l="l" r="r" t="t"/>
              <a:pathLst>
                <a:path extrusionOk="0" h="16125" w="9341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4189931" y="972018"/>
              <a:ext cx="322968" cy="593374"/>
            </a:xfrm>
            <a:custGeom>
              <a:rect b="b" l="l" r="r" t="t"/>
              <a:pathLst>
                <a:path extrusionOk="0" h="18514" w="10077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4189931" y="2189757"/>
              <a:ext cx="322968" cy="516806"/>
            </a:xfrm>
            <a:custGeom>
              <a:rect b="b" l="l" r="r" t="t"/>
              <a:pathLst>
                <a:path extrusionOk="0" h="16125" w="10077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189931" y="1606608"/>
              <a:ext cx="322968" cy="573022"/>
            </a:xfrm>
            <a:custGeom>
              <a:rect b="b" l="l" r="r" t="t"/>
              <a:pathLst>
                <a:path extrusionOk="0" h="17879" w="10077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6096361" y="424219"/>
            <a:ext cx="1304531" cy="2282345"/>
            <a:chOff x="6096361" y="424219"/>
            <a:chExt cx="1304531" cy="2282345"/>
          </a:xfrm>
        </p:grpSpPr>
        <p:sp>
          <p:nvSpPr>
            <p:cNvPr id="413" name="Google Shape;413;p18"/>
            <p:cNvSpPr/>
            <p:nvPr/>
          </p:nvSpPr>
          <p:spPr>
            <a:xfrm>
              <a:off x="6096361" y="972018"/>
              <a:ext cx="277425" cy="593374"/>
            </a:xfrm>
            <a:custGeom>
              <a:rect b="b" l="l" r="r" t="t"/>
              <a:pathLst>
                <a:path extrusionOk="0" h="18514" w="8656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385003" y="1606608"/>
              <a:ext cx="340595" cy="573022"/>
            </a:xfrm>
            <a:custGeom>
              <a:rect b="b" l="l" r="r" t="t"/>
              <a:pathLst>
                <a:path extrusionOk="0" h="17879" w="10627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766815" y="424219"/>
              <a:ext cx="634077" cy="537671"/>
            </a:xfrm>
            <a:custGeom>
              <a:rect b="b" l="l" r="r" t="t"/>
              <a:pathLst>
                <a:path extrusionOk="0" h="16776" w="19784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096361" y="1606608"/>
              <a:ext cx="277425" cy="573022"/>
            </a:xfrm>
            <a:custGeom>
              <a:rect b="b" l="l" r="r" t="t"/>
              <a:pathLst>
                <a:path extrusionOk="0" h="17879" w="8656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7101513" y="1606608"/>
              <a:ext cx="299379" cy="573022"/>
            </a:xfrm>
            <a:custGeom>
              <a:rect b="b" l="l" r="r" t="t"/>
              <a:pathLst>
                <a:path extrusionOk="0" h="17879" w="9341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385003" y="972018"/>
              <a:ext cx="340595" cy="593374"/>
            </a:xfrm>
            <a:custGeom>
              <a:rect b="b" l="l" r="r" t="t"/>
              <a:pathLst>
                <a:path extrusionOk="0" h="18514" w="10627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7101513" y="972018"/>
              <a:ext cx="299379" cy="593374"/>
            </a:xfrm>
            <a:custGeom>
              <a:rect b="b" l="l" r="r" t="t"/>
              <a:pathLst>
                <a:path extrusionOk="0" h="18514" w="9341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096361" y="2189757"/>
              <a:ext cx="277425" cy="516806"/>
            </a:xfrm>
            <a:custGeom>
              <a:rect b="b" l="l" r="r" t="t"/>
              <a:pathLst>
                <a:path extrusionOk="0" h="16125" w="8656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6096361" y="424219"/>
              <a:ext cx="629238" cy="537671"/>
            </a:xfrm>
            <a:custGeom>
              <a:rect b="b" l="l" r="r" t="t"/>
              <a:pathLst>
                <a:path extrusionOk="0" h="16776" w="19633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6385003" y="2189757"/>
              <a:ext cx="340595" cy="516806"/>
            </a:xfrm>
            <a:custGeom>
              <a:rect b="b" l="l" r="r" t="t"/>
              <a:pathLst>
                <a:path extrusionOk="0" h="16125" w="10627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101513" y="2189757"/>
              <a:ext cx="299379" cy="516806"/>
            </a:xfrm>
            <a:custGeom>
              <a:rect b="b" l="l" r="r" t="t"/>
              <a:pathLst>
                <a:path extrusionOk="0" h="16125" w="9341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766815" y="972018"/>
              <a:ext cx="323481" cy="593374"/>
            </a:xfrm>
            <a:custGeom>
              <a:rect b="b" l="l" r="r" t="t"/>
              <a:pathLst>
                <a:path extrusionOk="0" h="18514" w="10093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766815" y="2189757"/>
              <a:ext cx="323481" cy="516806"/>
            </a:xfrm>
            <a:custGeom>
              <a:rect b="b" l="l" r="r" t="t"/>
              <a:pathLst>
                <a:path extrusionOk="0" h="16125" w="10093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766815" y="1606608"/>
              <a:ext cx="323481" cy="573022"/>
            </a:xfrm>
            <a:custGeom>
              <a:rect b="b" l="l" r="r" t="t"/>
              <a:pathLst>
                <a:path extrusionOk="0" h="17879" w="10093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18"/>
          <p:cNvGrpSpPr/>
          <p:nvPr/>
        </p:nvGrpSpPr>
        <p:grpSpPr>
          <a:xfrm>
            <a:off x="7823375" y="3028019"/>
            <a:ext cx="701542" cy="1644902"/>
            <a:chOff x="7823375" y="3040429"/>
            <a:chExt cx="701542" cy="1644902"/>
          </a:xfrm>
        </p:grpSpPr>
        <p:sp>
          <p:nvSpPr>
            <p:cNvPr id="428" name="Google Shape;428;p18"/>
            <p:cNvSpPr/>
            <p:nvPr/>
          </p:nvSpPr>
          <p:spPr>
            <a:xfrm>
              <a:off x="8030611" y="3040429"/>
              <a:ext cx="494307" cy="1211137"/>
            </a:xfrm>
            <a:custGeom>
              <a:rect b="b" l="l" r="r" t="t"/>
              <a:pathLst>
                <a:path extrusionOk="0" h="37789" w="15423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823375" y="3658673"/>
              <a:ext cx="426842" cy="595040"/>
            </a:xfrm>
            <a:custGeom>
              <a:rect b="b" l="l" r="r" t="t"/>
              <a:pathLst>
                <a:path extrusionOk="0" h="18566" w="13318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7986157" y="3871806"/>
              <a:ext cx="363671" cy="622828"/>
            </a:xfrm>
            <a:custGeom>
              <a:rect b="b" l="l" r="r" t="t"/>
              <a:pathLst>
                <a:path extrusionOk="0" h="19433" w="11347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8273742" y="3368428"/>
              <a:ext cx="78747" cy="1116558"/>
            </a:xfrm>
            <a:custGeom>
              <a:rect b="b" l="l" r="r" t="t"/>
              <a:pathLst>
                <a:path extrusionOk="0" h="34838" w="2457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8165028" y="4326435"/>
              <a:ext cx="296174" cy="358896"/>
            </a:xfrm>
            <a:custGeom>
              <a:rect b="b" l="l" r="r" t="t"/>
              <a:pathLst>
                <a:path extrusionOk="0" h="11198" w="9241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8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9"/>
          <p:cNvSpPr txBox="1"/>
          <p:nvPr>
            <p:ph idx="1" type="subTitle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6" name="Google Shape;436;p19"/>
          <p:cNvSpPr txBox="1"/>
          <p:nvPr>
            <p:ph idx="2" type="subTitle"/>
          </p:nvPr>
        </p:nvSpPr>
        <p:spPr>
          <a:xfrm>
            <a:off x="2481875" y="1804711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19"/>
          <p:cNvSpPr txBox="1"/>
          <p:nvPr>
            <p:ph hasCustomPrompt="1" type="title"/>
          </p:nvPr>
        </p:nvSpPr>
        <p:spPr>
          <a:xfrm>
            <a:off x="720000" y="1706550"/>
            <a:ext cx="7587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8" name="Google Shape;438;p19"/>
          <p:cNvSpPr txBox="1"/>
          <p:nvPr>
            <p:ph idx="3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9" name="Google Shape;439;p19"/>
          <p:cNvSpPr txBox="1"/>
          <p:nvPr>
            <p:ph idx="4" type="subTitle"/>
          </p:nvPr>
        </p:nvSpPr>
        <p:spPr>
          <a:xfrm>
            <a:off x="2478625" y="2563930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0" name="Google Shape;440;p19"/>
          <p:cNvSpPr txBox="1"/>
          <p:nvPr>
            <p:ph idx="5" type="subTitle"/>
          </p:nvPr>
        </p:nvSpPr>
        <p:spPr>
          <a:xfrm>
            <a:off x="2478625" y="2838031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19"/>
          <p:cNvSpPr txBox="1"/>
          <p:nvPr>
            <p:ph hasCustomPrompt="1" idx="6" type="title"/>
          </p:nvPr>
        </p:nvSpPr>
        <p:spPr>
          <a:xfrm>
            <a:off x="720000" y="2729475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 txBox="1"/>
          <p:nvPr>
            <p:ph idx="7" type="subTitle"/>
          </p:nvPr>
        </p:nvSpPr>
        <p:spPr>
          <a:xfrm>
            <a:off x="2478625" y="3584797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19"/>
          <p:cNvSpPr txBox="1"/>
          <p:nvPr>
            <p:ph idx="8" type="subTitle"/>
          </p:nvPr>
        </p:nvSpPr>
        <p:spPr>
          <a:xfrm>
            <a:off x="2478625" y="3861398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19"/>
          <p:cNvSpPr txBox="1"/>
          <p:nvPr>
            <p:ph hasCustomPrompt="1" idx="9" type="title"/>
          </p:nvPr>
        </p:nvSpPr>
        <p:spPr>
          <a:xfrm>
            <a:off x="720000" y="3752700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45" name="Google Shape;445;p19"/>
          <p:cNvGrpSpPr/>
          <p:nvPr/>
        </p:nvGrpSpPr>
        <p:grpSpPr>
          <a:xfrm>
            <a:off x="6244509" y="1247368"/>
            <a:ext cx="431083" cy="553668"/>
            <a:chOff x="6201325" y="1203748"/>
            <a:chExt cx="474500" cy="609431"/>
          </a:xfrm>
        </p:grpSpPr>
        <p:sp>
          <p:nvSpPr>
            <p:cNvPr id="446" name="Google Shape;446;p19"/>
            <p:cNvSpPr/>
            <p:nvPr/>
          </p:nvSpPr>
          <p:spPr>
            <a:xfrm>
              <a:off x="6201325" y="1212305"/>
              <a:ext cx="474500" cy="598181"/>
            </a:xfrm>
            <a:custGeom>
              <a:rect b="b" l="l" r="r" t="t"/>
              <a:pathLst>
                <a:path extrusionOk="0" h="18664" w="14805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6408560" y="1797090"/>
              <a:ext cx="65895" cy="16089"/>
            </a:xfrm>
            <a:custGeom>
              <a:rect b="b" l="l" r="r" t="t"/>
              <a:pathLst>
                <a:path extrusionOk="0" h="502" w="2056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6333595" y="1417938"/>
              <a:ext cx="175121" cy="164417"/>
            </a:xfrm>
            <a:custGeom>
              <a:rect b="b" l="l" r="r" t="t"/>
              <a:pathLst>
                <a:path extrusionOk="0" h="5130" w="5464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6374811" y="1470949"/>
              <a:ext cx="174608" cy="164449"/>
            </a:xfrm>
            <a:custGeom>
              <a:rect b="b" l="l" r="r" t="t"/>
              <a:pathLst>
                <a:path extrusionOk="0" h="5131" w="5448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6418207" y="1203748"/>
              <a:ext cx="65350" cy="13942"/>
            </a:xfrm>
            <a:custGeom>
              <a:rect b="b" l="l" r="r" t="t"/>
              <a:pathLst>
                <a:path extrusionOk="0" h="435" w="2039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19"/>
          <p:cNvGrpSpPr/>
          <p:nvPr/>
        </p:nvGrpSpPr>
        <p:grpSpPr>
          <a:xfrm>
            <a:off x="7057215" y="860363"/>
            <a:ext cx="1440106" cy="2519509"/>
            <a:chOff x="6853029" y="844403"/>
            <a:chExt cx="1516061" cy="2652394"/>
          </a:xfrm>
        </p:grpSpPr>
        <p:sp>
          <p:nvSpPr>
            <p:cNvPr id="452" name="Google Shape;452;p19"/>
            <p:cNvSpPr/>
            <p:nvPr/>
          </p:nvSpPr>
          <p:spPr>
            <a:xfrm>
              <a:off x="6853029" y="1481141"/>
              <a:ext cx="321878" cy="689203"/>
            </a:xfrm>
            <a:custGeom>
              <a:rect b="b" l="l" r="r" t="t"/>
              <a:pathLst>
                <a:path extrusionOk="0" h="21504" w="10043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7188272" y="2218515"/>
              <a:ext cx="395753" cy="666223"/>
            </a:xfrm>
            <a:custGeom>
              <a:rect b="b" l="l" r="r" t="t"/>
              <a:pathLst>
                <a:path extrusionOk="0" h="20787" w="12348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632197" y="844403"/>
              <a:ext cx="736894" cy="624975"/>
            </a:xfrm>
            <a:custGeom>
              <a:rect b="b" l="l" r="r" t="t"/>
              <a:pathLst>
                <a:path extrusionOk="0" h="19500" w="22992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53029" y="2218515"/>
              <a:ext cx="321878" cy="666223"/>
            </a:xfrm>
            <a:custGeom>
              <a:rect b="b" l="l" r="r" t="t"/>
              <a:pathLst>
                <a:path extrusionOk="0" h="20787" w="10043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8020996" y="2218515"/>
              <a:ext cx="348095" cy="666223"/>
            </a:xfrm>
            <a:custGeom>
              <a:rect b="b" l="l" r="r" t="t"/>
              <a:pathLst>
                <a:path extrusionOk="0" h="20787" w="10861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188272" y="1481141"/>
              <a:ext cx="395753" cy="689203"/>
            </a:xfrm>
            <a:custGeom>
              <a:rect b="b" l="l" r="r" t="t"/>
              <a:pathLst>
                <a:path extrusionOk="0" h="21504" w="12348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8020996" y="1481141"/>
              <a:ext cx="348095" cy="689203"/>
            </a:xfrm>
            <a:custGeom>
              <a:rect b="b" l="l" r="r" t="t"/>
              <a:pathLst>
                <a:path extrusionOk="0" h="21504" w="10861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853029" y="2896469"/>
              <a:ext cx="321878" cy="600329"/>
            </a:xfrm>
            <a:custGeom>
              <a:rect b="b" l="l" r="r" t="t"/>
              <a:pathLst>
                <a:path extrusionOk="0" h="18731" w="10043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53029" y="844403"/>
              <a:ext cx="730996" cy="624975"/>
            </a:xfrm>
            <a:custGeom>
              <a:rect b="b" l="l" r="r" t="t"/>
              <a:pathLst>
                <a:path extrusionOk="0" h="19500" w="22808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7188272" y="2896469"/>
              <a:ext cx="395753" cy="600329"/>
            </a:xfrm>
            <a:custGeom>
              <a:rect b="b" l="l" r="r" t="t"/>
              <a:pathLst>
                <a:path extrusionOk="0" h="18731" w="12348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8020996" y="2896469"/>
              <a:ext cx="348095" cy="600329"/>
            </a:xfrm>
            <a:custGeom>
              <a:rect b="b" l="l" r="r" t="t"/>
              <a:pathLst>
                <a:path extrusionOk="0" h="18731" w="10861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7632197" y="1481141"/>
              <a:ext cx="375434" cy="689203"/>
            </a:xfrm>
            <a:custGeom>
              <a:rect b="b" l="l" r="r" t="t"/>
              <a:pathLst>
                <a:path extrusionOk="0" h="21504" w="11714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632197" y="2896469"/>
              <a:ext cx="375434" cy="600329"/>
            </a:xfrm>
            <a:custGeom>
              <a:rect b="b" l="l" r="r" t="t"/>
              <a:pathLst>
                <a:path extrusionOk="0" h="18731" w="11714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7632197" y="2218515"/>
              <a:ext cx="375434" cy="666223"/>
            </a:xfrm>
            <a:custGeom>
              <a:rect b="b" l="l" r="r" t="t"/>
              <a:pathLst>
                <a:path extrusionOk="0" h="20787" w="11714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19"/>
          <p:cNvGrpSpPr/>
          <p:nvPr/>
        </p:nvGrpSpPr>
        <p:grpSpPr>
          <a:xfrm>
            <a:off x="6883611" y="3709688"/>
            <a:ext cx="1022876" cy="962333"/>
            <a:chOff x="6883611" y="3709688"/>
            <a:chExt cx="1022876" cy="962333"/>
          </a:xfrm>
        </p:grpSpPr>
        <p:sp>
          <p:nvSpPr>
            <p:cNvPr id="467" name="Google Shape;467;p19"/>
            <p:cNvSpPr/>
            <p:nvPr/>
          </p:nvSpPr>
          <p:spPr>
            <a:xfrm>
              <a:off x="6923801" y="4362996"/>
              <a:ext cx="949481" cy="309026"/>
            </a:xfrm>
            <a:custGeom>
              <a:rect b="b" l="l" r="r" t="t"/>
              <a:pathLst>
                <a:path extrusionOk="0" h="9642" w="29625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883611" y="4276781"/>
              <a:ext cx="1022876" cy="86247"/>
            </a:xfrm>
            <a:custGeom>
              <a:rect b="b" l="l" r="r" t="t"/>
              <a:pathLst>
                <a:path extrusionOk="0" h="2691" w="31915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375226" y="4276781"/>
              <a:ext cx="531261" cy="395241"/>
            </a:xfrm>
            <a:custGeom>
              <a:rect b="b" l="l" r="r" t="t"/>
              <a:pathLst>
                <a:path extrusionOk="0" h="12332" w="16576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056585" y="4412801"/>
              <a:ext cx="192300" cy="46633"/>
            </a:xfrm>
            <a:custGeom>
              <a:rect b="b" l="l" r="r" t="t"/>
              <a:pathLst>
                <a:path extrusionOk="0" h="1455" w="600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031425" y="4517220"/>
              <a:ext cx="247426" cy="98586"/>
            </a:xfrm>
            <a:custGeom>
              <a:rect b="b" l="l" r="r" t="t"/>
              <a:pathLst>
                <a:path extrusionOk="0" h="3076" w="772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156741" y="3820005"/>
              <a:ext cx="419342" cy="149449"/>
            </a:xfrm>
            <a:custGeom>
              <a:rect b="b" l="l" r="r" t="t"/>
              <a:pathLst>
                <a:path extrusionOk="0" h="4663" w="13084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7244013" y="3872470"/>
              <a:ext cx="256015" cy="42883"/>
            </a:xfrm>
            <a:custGeom>
              <a:rect b="b" l="l" r="r" t="t"/>
              <a:pathLst>
                <a:path extrusionOk="0" h="1338" w="7988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109627" y="3709688"/>
              <a:ext cx="416650" cy="143007"/>
            </a:xfrm>
            <a:custGeom>
              <a:rect b="b" l="l" r="r" t="t"/>
              <a:pathLst>
                <a:path extrusionOk="0" h="4462" w="1300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109627" y="3725233"/>
              <a:ext cx="395753" cy="107656"/>
            </a:xfrm>
            <a:custGeom>
              <a:rect b="b" l="l" r="r" t="t"/>
              <a:pathLst>
                <a:path extrusionOk="0" h="3359" w="12348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7112832" y="3753917"/>
              <a:ext cx="362550" cy="37210"/>
            </a:xfrm>
            <a:custGeom>
              <a:rect b="b" l="l" r="r" t="t"/>
              <a:pathLst>
                <a:path extrusionOk="0" h="1161" w="11312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7108538" y="3774622"/>
              <a:ext cx="365787" cy="26537"/>
            </a:xfrm>
            <a:custGeom>
              <a:rect b="b" l="l" r="r" t="t"/>
              <a:pathLst>
                <a:path extrusionOk="0" h="828" w="114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161548" y="3927116"/>
              <a:ext cx="418285" cy="137655"/>
            </a:xfrm>
            <a:custGeom>
              <a:rect b="b" l="l" r="r" t="t"/>
              <a:pathLst>
                <a:path extrusionOk="0" h="4295" w="13051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201194" y="3930865"/>
              <a:ext cx="8045" cy="114611"/>
            </a:xfrm>
            <a:custGeom>
              <a:rect b="b" l="l" r="r" t="t"/>
              <a:pathLst>
                <a:path extrusionOk="0" h="3576" w="251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221001" y="3931923"/>
              <a:ext cx="6442" cy="114643"/>
            </a:xfrm>
            <a:custGeom>
              <a:rect b="b" l="l" r="r" t="t"/>
              <a:pathLst>
                <a:path extrusionOk="0" h="3577" w="201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260102" y="398333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260102" y="3983139"/>
              <a:ext cx="226017" cy="19166"/>
            </a:xfrm>
            <a:custGeom>
              <a:rect b="b" l="l" r="r" t="t"/>
              <a:pathLst>
                <a:path extrusionOk="0" h="598" w="7052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509098" y="3957627"/>
              <a:ext cx="8589" cy="103938"/>
            </a:xfrm>
            <a:custGeom>
              <a:rect b="b" l="l" r="r" t="t"/>
              <a:pathLst>
                <a:path extrusionOk="0" h="3243" w="268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529450" y="3958717"/>
              <a:ext cx="12884" cy="104451"/>
            </a:xfrm>
            <a:custGeom>
              <a:rect b="b" l="l" r="r" t="t"/>
              <a:pathLst>
                <a:path extrusionOk="0" h="3259" w="402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320068" y="4009035"/>
              <a:ext cx="115156" cy="6474"/>
            </a:xfrm>
            <a:custGeom>
              <a:rect b="b" l="l" r="r" t="t"/>
              <a:pathLst>
                <a:path extrusionOk="0" h="202" w="3593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320068" y="4008074"/>
              <a:ext cx="115156" cy="8397"/>
            </a:xfrm>
            <a:custGeom>
              <a:rect b="b" l="l" r="r" t="t"/>
              <a:pathLst>
                <a:path extrusionOk="0" h="262" w="3593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182445" y="4153613"/>
              <a:ext cx="425207" cy="115700"/>
            </a:xfrm>
            <a:custGeom>
              <a:rect b="b" l="l" r="r" t="t"/>
              <a:pathLst>
                <a:path extrusionOk="0" h="3610" w="13267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199047" y="4170215"/>
              <a:ext cx="404343" cy="84644"/>
            </a:xfrm>
            <a:custGeom>
              <a:rect b="b" l="l" r="r" t="t"/>
              <a:pathLst>
                <a:path extrusionOk="0" h="2641" w="12616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197444" y="4040092"/>
              <a:ext cx="420945" cy="129642"/>
            </a:xfrm>
            <a:custGeom>
              <a:rect b="b" l="l" r="r" t="t"/>
              <a:pathLst>
                <a:path extrusionOk="0" h="4045" w="13134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286319" y="4090987"/>
              <a:ext cx="256015" cy="37499"/>
            </a:xfrm>
            <a:custGeom>
              <a:rect b="b" l="l" r="r" t="t"/>
              <a:pathLst>
                <a:path extrusionOk="0" h="1170" w="7988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200104" y="4204797"/>
              <a:ext cx="396330" cy="5609"/>
            </a:xfrm>
            <a:custGeom>
              <a:rect b="b" l="l" r="r" t="t"/>
              <a:pathLst>
                <a:path extrusionOk="0" h="175" w="12366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201707" y="4222713"/>
              <a:ext cx="399535" cy="8045"/>
            </a:xfrm>
            <a:custGeom>
              <a:rect b="b" l="l" r="r" t="t"/>
              <a:pathLst>
                <a:path extrusionOk="0" h="251" w="12466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2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0"/>
          <p:cNvGrpSpPr/>
          <p:nvPr/>
        </p:nvGrpSpPr>
        <p:grpSpPr>
          <a:xfrm>
            <a:off x="5785478" y="4058671"/>
            <a:ext cx="1631212" cy="672622"/>
            <a:chOff x="6792778" y="4058671"/>
            <a:chExt cx="1631212" cy="672622"/>
          </a:xfrm>
        </p:grpSpPr>
        <p:sp>
          <p:nvSpPr>
            <p:cNvPr id="496" name="Google Shape;496;p20"/>
            <p:cNvSpPr/>
            <p:nvPr/>
          </p:nvSpPr>
          <p:spPr>
            <a:xfrm rot="-288774">
              <a:off x="6869524" y="4438902"/>
              <a:ext cx="732933" cy="262106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 rot="-288774">
              <a:off x="7021962" y="4530734"/>
              <a:ext cx="447412" cy="73999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 rot="-148560">
              <a:off x="6797653" y="4074349"/>
              <a:ext cx="731026" cy="241491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 rot="-148560">
              <a:off x="6969582" y="4172428"/>
              <a:ext cx="395034" cy="32826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 rot="-148560">
              <a:off x="6969595" y="4172428"/>
              <a:ext cx="395034" cy="33442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 rot="-148560">
              <a:off x="7405864" y="4117837"/>
              <a:ext cx="15069" cy="181608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-148560">
              <a:off x="7441478" y="4117986"/>
              <a:ext cx="22519" cy="181608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 rot="-148560">
              <a:off x="7075878" y="4217931"/>
              <a:ext cx="201326" cy="1030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 rot="-148560">
              <a:off x="7075880" y="4215914"/>
              <a:ext cx="201326" cy="14452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7680750" y="4457910"/>
              <a:ext cx="743240" cy="202223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709767" y="4485975"/>
              <a:ext cx="706717" cy="148895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 rot="-148560">
              <a:off x="6868522" y="4269774"/>
              <a:ext cx="735731" cy="226534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 rot="-148560">
              <a:off x="7024225" y="4357229"/>
              <a:ext cx="447410" cy="65596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711671" y="4546809"/>
              <a:ext cx="692656" cy="10363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714472" y="4578627"/>
              <a:ext cx="698258" cy="13164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2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20"/>
          <p:cNvSpPr txBox="1"/>
          <p:nvPr>
            <p:ph idx="1" type="subTitle"/>
          </p:nvPr>
        </p:nvSpPr>
        <p:spPr>
          <a:xfrm>
            <a:off x="6743876" y="247550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3" name="Google Shape;513;p20"/>
          <p:cNvSpPr txBox="1"/>
          <p:nvPr>
            <p:ph idx="2" type="subTitle"/>
          </p:nvPr>
        </p:nvSpPr>
        <p:spPr>
          <a:xfrm>
            <a:off x="6743875" y="275210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4" name="Google Shape;514;p20"/>
          <p:cNvSpPr txBox="1"/>
          <p:nvPr>
            <p:ph idx="3" type="subTitle"/>
          </p:nvPr>
        </p:nvSpPr>
        <p:spPr>
          <a:xfrm>
            <a:off x="1384276" y="153710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5" name="Google Shape;515;p20"/>
          <p:cNvSpPr txBox="1"/>
          <p:nvPr>
            <p:ph idx="4" type="subTitle"/>
          </p:nvPr>
        </p:nvSpPr>
        <p:spPr>
          <a:xfrm>
            <a:off x="1384275" y="181370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6" name="Google Shape;516;p20"/>
          <p:cNvSpPr txBox="1"/>
          <p:nvPr>
            <p:ph idx="5" type="subTitle"/>
          </p:nvPr>
        </p:nvSpPr>
        <p:spPr>
          <a:xfrm>
            <a:off x="720000" y="308455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7" name="Google Shape;517;p20"/>
          <p:cNvSpPr txBox="1"/>
          <p:nvPr>
            <p:ph idx="6" type="subTitle"/>
          </p:nvPr>
        </p:nvSpPr>
        <p:spPr>
          <a:xfrm>
            <a:off x="720000" y="336115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8" name="Google Shape;518;p20"/>
          <p:cNvSpPr txBox="1"/>
          <p:nvPr>
            <p:ph hasCustomPrompt="1" idx="7" type="title"/>
          </p:nvPr>
        </p:nvSpPr>
        <p:spPr>
          <a:xfrm>
            <a:off x="5273301" y="2685897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0"/>
          <p:cNvSpPr txBox="1"/>
          <p:nvPr>
            <p:ph hasCustomPrompt="1" idx="8" type="title"/>
          </p:nvPr>
        </p:nvSpPr>
        <p:spPr>
          <a:xfrm>
            <a:off x="3757467" y="1983234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0" name="Google Shape;520;p20"/>
          <p:cNvSpPr txBox="1"/>
          <p:nvPr>
            <p:ph hasCustomPrompt="1" idx="9" type="title"/>
          </p:nvPr>
        </p:nvSpPr>
        <p:spPr>
          <a:xfrm>
            <a:off x="2840762" y="3167156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1" name="Google Shape;521;p20"/>
          <p:cNvSpPr/>
          <p:nvPr/>
        </p:nvSpPr>
        <p:spPr>
          <a:xfrm>
            <a:off x="3148172" y="1280701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0"/>
          <p:cNvSpPr/>
          <p:nvPr/>
        </p:nvSpPr>
        <p:spPr>
          <a:xfrm>
            <a:off x="2464138" y="2697294"/>
            <a:ext cx="1467900" cy="146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4664005" y="1983364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8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6" name="Google Shape;526;p2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1"/>
          <p:cNvSpPr txBox="1"/>
          <p:nvPr>
            <p:ph idx="1" type="subTitle"/>
          </p:nvPr>
        </p:nvSpPr>
        <p:spPr>
          <a:xfrm>
            <a:off x="3581110" y="2070913"/>
            <a:ext cx="1977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8" name="Google Shape;528;p21"/>
          <p:cNvSpPr txBox="1"/>
          <p:nvPr>
            <p:ph idx="2" type="subTitle"/>
          </p:nvPr>
        </p:nvSpPr>
        <p:spPr>
          <a:xfrm>
            <a:off x="3581110" y="2342499"/>
            <a:ext cx="1977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9" name="Google Shape;529;p21"/>
          <p:cNvSpPr txBox="1"/>
          <p:nvPr>
            <p:ph idx="3" type="subTitle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0" name="Google Shape;530;p21"/>
          <p:cNvSpPr txBox="1"/>
          <p:nvPr>
            <p:ph idx="4" type="subTitle"/>
          </p:nvPr>
        </p:nvSpPr>
        <p:spPr>
          <a:xfrm>
            <a:off x="3581110" y="4037476"/>
            <a:ext cx="1977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1" name="Google Shape;531;p21"/>
          <p:cNvSpPr txBox="1"/>
          <p:nvPr>
            <p:ph idx="5" type="subTitle"/>
          </p:nvPr>
        </p:nvSpPr>
        <p:spPr>
          <a:xfrm>
            <a:off x="5848989" y="2070913"/>
            <a:ext cx="1983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2" name="Google Shape;532;p21"/>
          <p:cNvSpPr txBox="1"/>
          <p:nvPr>
            <p:ph idx="6" type="subTitle"/>
          </p:nvPr>
        </p:nvSpPr>
        <p:spPr>
          <a:xfrm>
            <a:off x="5848989" y="2347514"/>
            <a:ext cx="1983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21"/>
          <p:cNvSpPr txBox="1"/>
          <p:nvPr>
            <p:ph idx="7" type="subTitle"/>
          </p:nvPr>
        </p:nvSpPr>
        <p:spPr>
          <a:xfrm>
            <a:off x="1312012" y="2070913"/>
            <a:ext cx="1980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4" name="Google Shape;534;p21"/>
          <p:cNvSpPr txBox="1"/>
          <p:nvPr>
            <p:ph idx="8" type="subTitle"/>
          </p:nvPr>
        </p:nvSpPr>
        <p:spPr>
          <a:xfrm>
            <a:off x="1312012" y="2342499"/>
            <a:ext cx="1980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5" name="Google Shape;535;p21"/>
          <p:cNvSpPr txBox="1"/>
          <p:nvPr>
            <p:ph idx="9" type="subTitle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6" name="Google Shape;536;p21"/>
          <p:cNvSpPr txBox="1"/>
          <p:nvPr>
            <p:ph idx="13" type="subTitle"/>
          </p:nvPr>
        </p:nvSpPr>
        <p:spPr>
          <a:xfrm>
            <a:off x="1312012" y="4037476"/>
            <a:ext cx="1980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7" name="Google Shape;537;p21"/>
          <p:cNvSpPr txBox="1"/>
          <p:nvPr>
            <p:ph idx="14" type="subTitle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8" name="Google Shape;538;p21"/>
          <p:cNvSpPr txBox="1"/>
          <p:nvPr>
            <p:ph idx="15" type="subTitle"/>
          </p:nvPr>
        </p:nvSpPr>
        <p:spPr>
          <a:xfrm>
            <a:off x="5848989" y="4039975"/>
            <a:ext cx="1983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3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22"/>
          <p:cNvGrpSpPr/>
          <p:nvPr/>
        </p:nvGrpSpPr>
        <p:grpSpPr>
          <a:xfrm>
            <a:off x="7561488" y="2913763"/>
            <a:ext cx="1149234" cy="1756540"/>
            <a:chOff x="7561488" y="2913763"/>
            <a:chExt cx="1149234" cy="1756540"/>
          </a:xfrm>
        </p:grpSpPr>
        <p:sp>
          <p:nvSpPr>
            <p:cNvPr id="542" name="Google Shape;542;p22"/>
            <p:cNvSpPr/>
            <p:nvPr/>
          </p:nvSpPr>
          <p:spPr>
            <a:xfrm>
              <a:off x="7561488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7947955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8331761" y="4349214"/>
              <a:ext cx="99191" cy="321089"/>
            </a:xfrm>
            <a:custGeom>
              <a:rect b="b" l="l" r="r" t="t"/>
              <a:pathLst>
                <a:path extrusionOk="0" h="10009" w="3092">
                  <a:moveTo>
                    <a:pt x="0" y="0"/>
                  </a:moveTo>
                  <a:lnTo>
                    <a:pt x="1771" y="10009"/>
                  </a:lnTo>
                  <a:lnTo>
                    <a:pt x="3091" y="10009"/>
                  </a:lnTo>
                  <a:lnTo>
                    <a:pt x="3091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8602965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1" y="0"/>
                  </a:moveTo>
                  <a:lnTo>
                    <a:pt x="1788" y="10009"/>
                  </a:lnTo>
                  <a:lnTo>
                    <a:pt x="3108" y="10009"/>
                  </a:lnTo>
                  <a:lnTo>
                    <a:pt x="3108" y="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7561488" y="3637167"/>
              <a:ext cx="310919" cy="722506"/>
            </a:xfrm>
            <a:custGeom>
              <a:rect b="b" l="l" r="r" t="t"/>
              <a:pathLst>
                <a:path extrusionOk="0" h="22522" w="9692">
                  <a:moveTo>
                    <a:pt x="4572" y="1"/>
                  </a:moveTo>
                  <a:cubicBezTo>
                    <a:pt x="3361" y="1"/>
                    <a:pt x="2180" y="241"/>
                    <a:pt x="1605" y="1043"/>
                  </a:cubicBezTo>
                  <a:cubicBezTo>
                    <a:pt x="151" y="3048"/>
                    <a:pt x="1" y="22447"/>
                    <a:pt x="1" y="22447"/>
                  </a:cubicBezTo>
                  <a:cubicBezTo>
                    <a:pt x="1" y="22447"/>
                    <a:pt x="4152" y="22521"/>
                    <a:pt x="6974" y="22521"/>
                  </a:cubicBezTo>
                  <a:cubicBezTo>
                    <a:pt x="8385" y="22521"/>
                    <a:pt x="9463" y="22502"/>
                    <a:pt x="9525" y="22447"/>
                  </a:cubicBezTo>
                  <a:cubicBezTo>
                    <a:pt x="9692" y="22280"/>
                    <a:pt x="8272" y="542"/>
                    <a:pt x="8272" y="542"/>
                  </a:cubicBezTo>
                  <a:cubicBezTo>
                    <a:pt x="8272" y="542"/>
                    <a:pt x="6389" y="1"/>
                    <a:pt x="45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7804301" y="2913763"/>
              <a:ext cx="897855" cy="1329876"/>
            </a:xfrm>
            <a:custGeom>
              <a:rect b="b" l="l" r="r" t="t"/>
              <a:pathLst>
                <a:path extrusionOk="0" h="41455" w="27988">
                  <a:moveTo>
                    <a:pt x="20165" y="1"/>
                  </a:moveTo>
                  <a:cubicBezTo>
                    <a:pt x="20155" y="1"/>
                    <a:pt x="20145" y="1"/>
                    <a:pt x="20135" y="1"/>
                  </a:cubicBezTo>
                  <a:lnTo>
                    <a:pt x="7804" y="1"/>
                  </a:lnTo>
                  <a:cubicBezTo>
                    <a:pt x="3476" y="1"/>
                    <a:pt x="1" y="3560"/>
                    <a:pt x="101" y="7871"/>
                  </a:cubicBezTo>
                  <a:lnTo>
                    <a:pt x="903" y="41455"/>
                  </a:lnTo>
                  <a:lnTo>
                    <a:pt x="27737" y="41455"/>
                  </a:lnTo>
                  <a:lnTo>
                    <a:pt x="27971" y="7837"/>
                  </a:lnTo>
                  <a:cubicBezTo>
                    <a:pt x="27988" y="3520"/>
                    <a:pt x="24495" y="1"/>
                    <a:pt x="201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7612944" y="4008172"/>
              <a:ext cx="1081192" cy="346945"/>
            </a:xfrm>
            <a:custGeom>
              <a:rect b="b" l="l" r="r" t="t"/>
              <a:pathLst>
                <a:path extrusionOk="0" h="10815" w="33703">
                  <a:moveTo>
                    <a:pt x="16297" y="1"/>
                  </a:moveTo>
                  <a:cubicBezTo>
                    <a:pt x="11069" y="1"/>
                    <a:pt x="5715" y="105"/>
                    <a:pt x="5715" y="105"/>
                  </a:cubicBezTo>
                  <a:cubicBezTo>
                    <a:pt x="5715" y="105"/>
                    <a:pt x="368" y="305"/>
                    <a:pt x="1" y="6922"/>
                  </a:cubicBezTo>
                  <a:lnTo>
                    <a:pt x="1" y="10815"/>
                  </a:lnTo>
                  <a:lnTo>
                    <a:pt x="33702" y="10815"/>
                  </a:lnTo>
                  <a:lnTo>
                    <a:pt x="33702" y="7340"/>
                  </a:lnTo>
                  <a:cubicBezTo>
                    <a:pt x="33702" y="7340"/>
                    <a:pt x="28940" y="322"/>
                    <a:pt x="23359" y="105"/>
                  </a:cubicBezTo>
                  <a:cubicBezTo>
                    <a:pt x="21494" y="27"/>
                    <a:pt x="18911" y="1"/>
                    <a:pt x="1629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7597963" y="4007659"/>
              <a:ext cx="749902" cy="341427"/>
            </a:xfrm>
            <a:custGeom>
              <a:rect b="b" l="l" r="r" t="t"/>
              <a:pathLst>
                <a:path extrusionOk="0" h="10643" w="23376">
                  <a:moveTo>
                    <a:pt x="7457" y="1"/>
                  </a:moveTo>
                  <a:cubicBezTo>
                    <a:pt x="5848" y="1"/>
                    <a:pt x="4284" y="116"/>
                    <a:pt x="2924" y="1173"/>
                  </a:cubicBezTo>
                  <a:cubicBezTo>
                    <a:pt x="317" y="3212"/>
                    <a:pt x="0" y="7489"/>
                    <a:pt x="267" y="10530"/>
                  </a:cubicBezTo>
                  <a:cubicBezTo>
                    <a:pt x="276" y="10605"/>
                    <a:pt x="338" y="10643"/>
                    <a:pt x="397" y="10643"/>
                  </a:cubicBezTo>
                  <a:cubicBezTo>
                    <a:pt x="455" y="10643"/>
                    <a:pt x="510" y="10605"/>
                    <a:pt x="501" y="10530"/>
                  </a:cubicBezTo>
                  <a:cubicBezTo>
                    <a:pt x="167" y="6904"/>
                    <a:pt x="785" y="1625"/>
                    <a:pt x="4912" y="455"/>
                  </a:cubicBezTo>
                  <a:cubicBezTo>
                    <a:pt x="5636" y="246"/>
                    <a:pt x="6432" y="196"/>
                    <a:pt x="7232" y="196"/>
                  </a:cubicBezTo>
                  <a:cubicBezTo>
                    <a:pt x="7966" y="196"/>
                    <a:pt x="8703" y="238"/>
                    <a:pt x="9390" y="238"/>
                  </a:cubicBezTo>
                  <a:lnTo>
                    <a:pt x="23225" y="305"/>
                  </a:lnTo>
                  <a:cubicBezTo>
                    <a:pt x="23375" y="305"/>
                    <a:pt x="23375" y="87"/>
                    <a:pt x="23225" y="87"/>
                  </a:cubicBezTo>
                  <a:cubicBezTo>
                    <a:pt x="18146" y="54"/>
                    <a:pt x="13066" y="21"/>
                    <a:pt x="7970" y="4"/>
                  </a:cubicBezTo>
                  <a:cubicBezTo>
                    <a:pt x="7799" y="2"/>
                    <a:pt x="7627" y="1"/>
                    <a:pt x="74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7929734" y="2934679"/>
              <a:ext cx="584818" cy="697900"/>
            </a:xfrm>
            <a:custGeom>
              <a:rect b="b" l="l" r="r" t="t"/>
              <a:pathLst>
                <a:path extrusionOk="0" h="21755" w="18230">
                  <a:moveTo>
                    <a:pt x="5314" y="1"/>
                  </a:moveTo>
                  <a:cubicBezTo>
                    <a:pt x="3660" y="17"/>
                    <a:pt x="2340" y="67"/>
                    <a:pt x="1421" y="151"/>
                  </a:cubicBezTo>
                  <a:cubicBezTo>
                    <a:pt x="1187" y="168"/>
                    <a:pt x="986" y="184"/>
                    <a:pt x="803" y="218"/>
                  </a:cubicBezTo>
                  <a:cubicBezTo>
                    <a:pt x="636" y="234"/>
                    <a:pt x="485" y="268"/>
                    <a:pt x="368" y="285"/>
                  </a:cubicBezTo>
                  <a:cubicBezTo>
                    <a:pt x="235" y="318"/>
                    <a:pt x="151" y="351"/>
                    <a:pt x="101" y="368"/>
                  </a:cubicBezTo>
                  <a:cubicBezTo>
                    <a:pt x="67" y="368"/>
                    <a:pt x="34" y="385"/>
                    <a:pt x="1" y="402"/>
                  </a:cubicBezTo>
                  <a:cubicBezTo>
                    <a:pt x="34" y="402"/>
                    <a:pt x="67" y="385"/>
                    <a:pt x="101" y="385"/>
                  </a:cubicBezTo>
                  <a:cubicBezTo>
                    <a:pt x="168" y="368"/>
                    <a:pt x="251" y="335"/>
                    <a:pt x="368" y="318"/>
                  </a:cubicBezTo>
                  <a:cubicBezTo>
                    <a:pt x="485" y="301"/>
                    <a:pt x="636" y="285"/>
                    <a:pt x="803" y="251"/>
                  </a:cubicBezTo>
                  <a:lnTo>
                    <a:pt x="1421" y="201"/>
                  </a:lnTo>
                  <a:cubicBezTo>
                    <a:pt x="2340" y="134"/>
                    <a:pt x="3660" y="101"/>
                    <a:pt x="5314" y="101"/>
                  </a:cubicBezTo>
                  <a:cubicBezTo>
                    <a:pt x="6133" y="101"/>
                    <a:pt x="7035" y="118"/>
                    <a:pt x="8004" y="134"/>
                  </a:cubicBezTo>
                  <a:cubicBezTo>
                    <a:pt x="9023" y="134"/>
                    <a:pt x="10059" y="184"/>
                    <a:pt x="11078" y="285"/>
                  </a:cubicBezTo>
                  <a:cubicBezTo>
                    <a:pt x="11630" y="351"/>
                    <a:pt x="12181" y="452"/>
                    <a:pt x="12716" y="585"/>
                  </a:cubicBezTo>
                  <a:cubicBezTo>
                    <a:pt x="13267" y="719"/>
                    <a:pt x="13819" y="903"/>
                    <a:pt x="14337" y="1170"/>
                  </a:cubicBezTo>
                  <a:cubicBezTo>
                    <a:pt x="14855" y="1454"/>
                    <a:pt x="15339" y="1805"/>
                    <a:pt x="15757" y="2239"/>
                  </a:cubicBezTo>
                  <a:cubicBezTo>
                    <a:pt x="16191" y="2657"/>
                    <a:pt x="16559" y="3158"/>
                    <a:pt x="16860" y="3693"/>
                  </a:cubicBezTo>
                  <a:cubicBezTo>
                    <a:pt x="16993" y="3977"/>
                    <a:pt x="17110" y="4261"/>
                    <a:pt x="17194" y="4562"/>
                  </a:cubicBezTo>
                  <a:cubicBezTo>
                    <a:pt x="17261" y="4846"/>
                    <a:pt x="17311" y="5147"/>
                    <a:pt x="17327" y="5464"/>
                  </a:cubicBezTo>
                  <a:cubicBezTo>
                    <a:pt x="17394" y="6066"/>
                    <a:pt x="17461" y="6667"/>
                    <a:pt x="17528" y="7252"/>
                  </a:cubicBezTo>
                  <a:cubicBezTo>
                    <a:pt x="17628" y="8422"/>
                    <a:pt x="17728" y="9574"/>
                    <a:pt x="17795" y="10661"/>
                  </a:cubicBezTo>
                  <a:cubicBezTo>
                    <a:pt x="17929" y="12816"/>
                    <a:pt x="18012" y="14788"/>
                    <a:pt x="18063" y="16425"/>
                  </a:cubicBezTo>
                  <a:cubicBezTo>
                    <a:pt x="18096" y="18062"/>
                    <a:pt x="18146" y="19399"/>
                    <a:pt x="18163" y="20318"/>
                  </a:cubicBezTo>
                  <a:cubicBezTo>
                    <a:pt x="18180" y="20769"/>
                    <a:pt x="18196" y="21137"/>
                    <a:pt x="18196" y="21387"/>
                  </a:cubicBezTo>
                  <a:cubicBezTo>
                    <a:pt x="18196" y="21504"/>
                    <a:pt x="18213" y="21588"/>
                    <a:pt x="18213" y="21655"/>
                  </a:cubicBezTo>
                  <a:cubicBezTo>
                    <a:pt x="18213" y="21688"/>
                    <a:pt x="18213" y="21722"/>
                    <a:pt x="18213" y="21755"/>
                  </a:cubicBezTo>
                  <a:cubicBezTo>
                    <a:pt x="18230" y="21722"/>
                    <a:pt x="18230" y="21688"/>
                    <a:pt x="18230" y="21655"/>
                  </a:cubicBezTo>
                  <a:cubicBezTo>
                    <a:pt x="18230" y="21588"/>
                    <a:pt x="18230" y="21504"/>
                    <a:pt x="18230" y="21387"/>
                  </a:cubicBezTo>
                  <a:cubicBezTo>
                    <a:pt x="18230" y="21137"/>
                    <a:pt x="18230" y="20769"/>
                    <a:pt x="18213" y="20318"/>
                  </a:cubicBezTo>
                  <a:cubicBezTo>
                    <a:pt x="18213" y="19399"/>
                    <a:pt x="18196" y="18062"/>
                    <a:pt x="18163" y="16425"/>
                  </a:cubicBezTo>
                  <a:cubicBezTo>
                    <a:pt x="18113" y="14771"/>
                    <a:pt x="18063" y="12816"/>
                    <a:pt x="17929" y="10644"/>
                  </a:cubicBezTo>
                  <a:cubicBezTo>
                    <a:pt x="17862" y="9558"/>
                    <a:pt x="17779" y="8422"/>
                    <a:pt x="17662" y="7235"/>
                  </a:cubicBezTo>
                  <a:cubicBezTo>
                    <a:pt x="17595" y="6651"/>
                    <a:pt x="17545" y="6049"/>
                    <a:pt x="17461" y="5447"/>
                  </a:cubicBezTo>
                  <a:cubicBezTo>
                    <a:pt x="17444" y="5130"/>
                    <a:pt x="17394" y="4829"/>
                    <a:pt x="17327" y="4512"/>
                  </a:cubicBezTo>
                  <a:cubicBezTo>
                    <a:pt x="17244" y="4211"/>
                    <a:pt x="17127" y="3910"/>
                    <a:pt x="16977" y="3626"/>
                  </a:cubicBezTo>
                  <a:cubicBezTo>
                    <a:pt x="16692" y="3075"/>
                    <a:pt x="16308" y="2574"/>
                    <a:pt x="15857" y="2139"/>
                  </a:cubicBezTo>
                  <a:cubicBezTo>
                    <a:pt x="15423" y="1705"/>
                    <a:pt x="14938" y="1337"/>
                    <a:pt x="14403" y="1036"/>
                  </a:cubicBezTo>
                  <a:cubicBezTo>
                    <a:pt x="13869" y="786"/>
                    <a:pt x="13317" y="585"/>
                    <a:pt x="12749" y="452"/>
                  </a:cubicBezTo>
                  <a:cubicBezTo>
                    <a:pt x="12198" y="318"/>
                    <a:pt x="11647" y="218"/>
                    <a:pt x="11095" y="151"/>
                  </a:cubicBezTo>
                  <a:cubicBezTo>
                    <a:pt x="10205" y="63"/>
                    <a:pt x="9303" y="14"/>
                    <a:pt x="8399" y="14"/>
                  </a:cubicBezTo>
                  <a:cubicBezTo>
                    <a:pt x="8267" y="14"/>
                    <a:pt x="8136" y="15"/>
                    <a:pt x="8004" y="17"/>
                  </a:cubicBezTo>
                  <a:cubicBezTo>
                    <a:pt x="7035" y="1"/>
                    <a:pt x="6133" y="1"/>
                    <a:pt x="53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8501111" y="3230906"/>
              <a:ext cx="62235" cy="21846"/>
            </a:xfrm>
            <a:custGeom>
              <a:rect b="b" l="l" r="r" t="t"/>
              <a:pathLst>
                <a:path extrusionOk="0" h="681" w="1940">
                  <a:moveTo>
                    <a:pt x="1901" y="1"/>
                  </a:moveTo>
                  <a:cubicBezTo>
                    <a:pt x="1805" y="1"/>
                    <a:pt x="1412" y="111"/>
                    <a:pt x="953" y="274"/>
                  </a:cubicBezTo>
                  <a:cubicBezTo>
                    <a:pt x="419" y="457"/>
                    <a:pt x="1" y="641"/>
                    <a:pt x="18" y="675"/>
                  </a:cubicBezTo>
                  <a:cubicBezTo>
                    <a:pt x="18" y="678"/>
                    <a:pt x="24" y="680"/>
                    <a:pt x="35" y="680"/>
                  </a:cubicBezTo>
                  <a:cubicBezTo>
                    <a:pt x="122" y="680"/>
                    <a:pt x="528" y="570"/>
                    <a:pt x="987" y="407"/>
                  </a:cubicBezTo>
                  <a:cubicBezTo>
                    <a:pt x="1521" y="224"/>
                    <a:pt x="1939" y="40"/>
                    <a:pt x="1922" y="6"/>
                  </a:cubicBezTo>
                  <a:cubicBezTo>
                    <a:pt x="1921" y="2"/>
                    <a:pt x="1913" y="1"/>
                    <a:pt x="19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8501111" y="3289901"/>
              <a:ext cx="28455" cy="4684"/>
            </a:xfrm>
            <a:custGeom>
              <a:rect b="b" l="l" r="r" t="t"/>
              <a:pathLst>
                <a:path extrusionOk="0" h="146" w="887">
                  <a:moveTo>
                    <a:pt x="322" y="1"/>
                  </a:moveTo>
                  <a:cubicBezTo>
                    <a:pt x="140" y="1"/>
                    <a:pt x="18" y="28"/>
                    <a:pt x="18" y="55"/>
                  </a:cubicBezTo>
                  <a:cubicBezTo>
                    <a:pt x="1" y="89"/>
                    <a:pt x="201" y="139"/>
                    <a:pt x="452" y="139"/>
                  </a:cubicBezTo>
                  <a:cubicBezTo>
                    <a:pt x="511" y="143"/>
                    <a:pt x="567" y="145"/>
                    <a:pt x="619" y="145"/>
                  </a:cubicBezTo>
                  <a:cubicBezTo>
                    <a:pt x="774" y="145"/>
                    <a:pt x="887" y="126"/>
                    <a:pt x="887" y="89"/>
                  </a:cubicBezTo>
                  <a:cubicBezTo>
                    <a:pt x="887" y="55"/>
                    <a:pt x="686" y="22"/>
                    <a:pt x="452" y="5"/>
                  </a:cubicBezTo>
                  <a:cubicBezTo>
                    <a:pt x="406" y="2"/>
                    <a:pt x="36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8258297" y="3268247"/>
              <a:ext cx="40260" cy="37951"/>
            </a:xfrm>
            <a:custGeom>
              <a:rect b="b" l="l" r="r" t="t"/>
              <a:pathLst>
                <a:path extrusionOk="0" h="1183" w="1255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5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285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8251881" y="3172680"/>
              <a:ext cx="38624" cy="101854"/>
            </a:xfrm>
            <a:custGeom>
              <a:rect b="b" l="l" r="r" t="t"/>
              <a:pathLst>
                <a:path extrusionOk="0" h="3175" w="1204">
                  <a:moveTo>
                    <a:pt x="1187" y="0"/>
                  </a:moveTo>
                  <a:lnTo>
                    <a:pt x="1187" y="0"/>
                  </a:lnTo>
                  <a:cubicBezTo>
                    <a:pt x="1020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02" y="3175"/>
                  </a:cubicBezTo>
                  <a:cubicBezTo>
                    <a:pt x="635" y="3158"/>
                    <a:pt x="518" y="2991"/>
                    <a:pt x="418" y="2690"/>
                  </a:cubicBezTo>
                  <a:cubicBezTo>
                    <a:pt x="151" y="1905"/>
                    <a:pt x="318" y="1019"/>
                    <a:pt x="853" y="384"/>
                  </a:cubicBezTo>
                  <a:cubicBezTo>
                    <a:pt x="1036" y="134"/>
                    <a:pt x="1204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8254576" y="3302508"/>
              <a:ext cx="26274" cy="109778"/>
            </a:xfrm>
            <a:custGeom>
              <a:rect b="b" l="l" r="r" t="t"/>
              <a:pathLst>
                <a:path extrusionOk="0" h="3422" w="819">
                  <a:moveTo>
                    <a:pt x="764" y="1"/>
                  </a:moveTo>
                  <a:cubicBezTo>
                    <a:pt x="739" y="1"/>
                    <a:pt x="702" y="5"/>
                    <a:pt x="652" y="13"/>
                  </a:cubicBezTo>
                  <a:cubicBezTo>
                    <a:pt x="501" y="47"/>
                    <a:pt x="384" y="147"/>
                    <a:pt x="284" y="247"/>
                  </a:cubicBezTo>
                  <a:cubicBezTo>
                    <a:pt x="150" y="431"/>
                    <a:pt x="67" y="631"/>
                    <a:pt x="50" y="849"/>
                  </a:cubicBezTo>
                  <a:cubicBezTo>
                    <a:pt x="0" y="1116"/>
                    <a:pt x="0" y="1367"/>
                    <a:pt x="33" y="1634"/>
                  </a:cubicBezTo>
                  <a:cubicBezTo>
                    <a:pt x="67" y="2102"/>
                    <a:pt x="217" y="2553"/>
                    <a:pt x="451" y="2954"/>
                  </a:cubicBezTo>
                  <a:cubicBezTo>
                    <a:pt x="535" y="3138"/>
                    <a:pt x="652" y="3288"/>
                    <a:pt x="802" y="3422"/>
                  </a:cubicBezTo>
                  <a:cubicBezTo>
                    <a:pt x="819" y="3405"/>
                    <a:pt x="685" y="3221"/>
                    <a:pt x="535" y="2921"/>
                  </a:cubicBezTo>
                  <a:cubicBezTo>
                    <a:pt x="334" y="2503"/>
                    <a:pt x="217" y="2068"/>
                    <a:pt x="167" y="1617"/>
                  </a:cubicBezTo>
                  <a:cubicBezTo>
                    <a:pt x="117" y="1083"/>
                    <a:pt x="167" y="581"/>
                    <a:pt x="368" y="314"/>
                  </a:cubicBezTo>
                  <a:cubicBezTo>
                    <a:pt x="485" y="164"/>
                    <a:pt x="635" y="63"/>
                    <a:pt x="802" y="13"/>
                  </a:cubicBezTo>
                  <a:cubicBezTo>
                    <a:pt x="802" y="5"/>
                    <a:pt x="790" y="1"/>
                    <a:pt x="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8218101" y="3277710"/>
              <a:ext cx="39170" cy="7731"/>
            </a:xfrm>
            <a:custGeom>
              <a:rect b="b" l="l" r="r" t="t"/>
              <a:pathLst>
                <a:path extrusionOk="0" h="241" w="1221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8006373" y="3268247"/>
              <a:ext cx="40260" cy="37951"/>
            </a:xfrm>
            <a:custGeom>
              <a:rect b="b" l="l" r="r" t="t"/>
              <a:pathLst>
                <a:path extrusionOk="0" h="1183" w="1255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4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302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7999957" y="3172680"/>
              <a:ext cx="38624" cy="101854"/>
            </a:xfrm>
            <a:custGeom>
              <a:rect b="b" l="l" r="r" t="t"/>
              <a:pathLst>
                <a:path extrusionOk="0" h="3175" w="1204">
                  <a:moveTo>
                    <a:pt x="1187" y="0"/>
                  </a:moveTo>
                  <a:lnTo>
                    <a:pt x="1187" y="0"/>
                  </a:lnTo>
                  <a:cubicBezTo>
                    <a:pt x="1036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19" y="3175"/>
                  </a:cubicBezTo>
                  <a:cubicBezTo>
                    <a:pt x="635" y="3158"/>
                    <a:pt x="518" y="2991"/>
                    <a:pt x="435" y="2690"/>
                  </a:cubicBezTo>
                  <a:cubicBezTo>
                    <a:pt x="168" y="1905"/>
                    <a:pt x="318" y="1019"/>
                    <a:pt x="853" y="384"/>
                  </a:cubicBezTo>
                  <a:cubicBezTo>
                    <a:pt x="1053" y="134"/>
                    <a:pt x="1203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002620" y="3302508"/>
              <a:ext cx="26306" cy="109778"/>
            </a:xfrm>
            <a:custGeom>
              <a:rect b="b" l="l" r="r" t="t"/>
              <a:pathLst>
                <a:path extrusionOk="0" h="3422" w="820">
                  <a:moveTo>
                    <a:pt x="772" y="1"/>
                  </a:moveTo>
                  <a:cubicBezTo>
                    <a:pt x="745" y="1"/>
                    <a:pt x="703" y="5"/>
                    <a:pt x="653" y="13"/>
                  </a:cubicBezTo>
                  <a:cubicBezTo>
                    <a:pt x="502" y="47"/>
                    <a:pt x="385" y="147"/>
                    <a:pt x="285" y="247"/>
                  </a:cubicBezTo>
                  <a:cubicBezTo>
                    <a:pt x="151" y="431"/>
                    <a:pt x="68" y="631"/>
                    <a:pt x="51" y="849"/>
                  </a:cubicBezTo>
                  <a:cubicBezTo>
                    <a:pt x="18" y="1116"/>
                    <a:pt x="1" y="1367"/>
                    <a:pt x="34" y="1634"/>
                  </a:cubicBezTo>
                  <a:cubicBezTo>
                    <a:pt x="85" y="2102"/>
                    <a:pt x="218" y="2553"/>
                    <a:pt x="452" y="2954"/>
                  </a:cubicBezTo>
                  <a:cubicBezTo>
                    <a:pt x="536" y="3138"/>
                    <a:pt x="653" y="3288"/>
                    <a:pt x="803" y="3422"/>
                  </a:cubicBezTo>
                  <a:cubicBezTo>
                    <a:pt x="820" y="3405"/>
                    <a:pt x="686" y="3221"/>
                    <a:pt x="536" y="2921"/>
                  </a:cubicBezTo>
                  <a:cubicBezTo>
                    <a:pt x="335" y="2503"/>
                    <a:pt x="218" y="2068"/>
                    <a:pt x="168" y="1617"/>
                  </a:cubicBezTo>
                  <a:cubicBezTo>
                    <a:pt x="118" y="1083"/>
                    <a:pt x="168" y="581"/>
                    <a:pt x="369" y="314"/>
                  </a:cubicBezTo>
                  <a:cubicBezTo>
                    <a:pt x="486" y="164"/>
                    <a:pt x="636" y="63"/>
                    <a:pt x="803" y="13"/>
                  </a:cubicBezTo>
                  <a:cubicBezTo>
                    <a:pt x="811" y="5"/>
                    <a:pt x="799" y="1"/>
                    <a:pt x="7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7966177" y="3277710"/>
              <a:ext cx="39170" cy="7731"/>
            </a:xfrm>
            <a:custGeom>
              <a:rect b="b" l="l" r="r" t="t"/>
              <a:pathLst>
                <a:path extrusionOk="0" h="241" w="1221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8331761" y="3623180"/>
              <a:ext cx="372545" cy="740246"/>
            </a:xfrm>
            <a:custGeom>
              <a:rect b="b" l="l" r="r" t="t"/>
              <a:pathLst>
                <a:path extrusionOk="0" h="23075" w="11613">
                  <a:moveTo>
                    <a:pt x="5629" y="1"/>
                  </a:moveTo>
                  <a:cubicBezTo>
                    <a:pt x="3893" y="1"/>
                    <a:pt x="2277" y="327"/>
                    <a:pt x="1704" y="1412"/>
                  </a:cubicBezTo>
                  <a:cubicBezTo>
                    <a:pt x="251" y="4136"/>
                    <a:pt x="0" y="22899"/>
                    <a:pt x="0" y="22899"/>
                  </a:cubicBezTo>
                  <a:cubicBezTo>
                    <a:pt x="0" y="22899"/>
                    <a:pt x="4650" y="23074"/>
                    <a:pt x="8056" y="23074"/>
                  </a:cubicBezTo>
                  <a:cubicBezTo>
                    <a:pt x="10022" y="23074"/>
                    <a:pt x="11573" y="23016"/>
                    <a:pt x="11579" y="22833"/>
                  </a:cubicBezTo>
                  <a:cubicBezTo>
                    <a:pt x="11613" y="22348"/>
                    <a:pt x="11145" y="744"/>
                    <a:pt x="11145" y="744"/>
                  </a:cubicBezTo>
                  <a:cubicBezTo>
                    <a:pt x="11145" y="744"/>
                    <a:pt x="8249" y="1"/>
                    <a:pt x="56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8428770" y="3630013"/>
              <a:ext cx="281951" cy="735306"/>
            </a:xfrm>
            <a:custGeom>
              <a:rect b="b" l="l" r="r" t="t"/>
              <a:pathLst>
                <a:path extrusionOk="0" h="22921" w="8789">
                  <a:moveTo>
                    <a:pt x="5054" y="1"/>
                  </a:moveTo>
                  <a:cubicBezTo>
                    <a:pt x="3752" y="1"/>
                    <a:pt x="2440" y="246"/>
                    <a:pt x="1822" y="1099"/>
                  </a:cubicBezTo>
                  <a:cubicBezTo>
                    <a:pt x="385" y="3121"/>
                    <a:pt x="0" y="22787"/>
                    <a:pt x="0" y="22787"/>
                  </a:cubicBezTo>
                  <a:cubicBezTo>
                    <a:pt x="0" y="22787"/>
                    <a:pt x="4518" y="22921"/>
                    <a:pt x="7014" y="22921"/>
                  </a:cubicBezTo>
                  <a:cubicBezTo>
                    <a:pt x="7929" y="22921"/>
                    <a:pt x="8573" y="22903"/>
                    <a:pt x="8622" y="22854"/>
                  </a:cubicBezTo>
                  <a:cubicBezTo>
                    <a:pt x="8789" y="22686"/>
                    <a:pt x="8555" y="448"/>
                    <a:pt x="8555" y="448"/>
                  </a:cubicBezTo>
                  <a:cubicBezTo>
                    <a:pt x="8555" y="448"/>
                    <a:pt x="6813" y="1"/>
                    <a:pt x="505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8591705" y="3954470"/>
              <a:ext cx="26306" cy="33620"/>
            </a:xfrm>
            <a:custGeom>
              <a:rect b="b" l="l" r="r" t="t"/>
              <a:pathLst>
                <a:path extrusionOk="0" h="1048" w="820">
                  <a:moveTo>
                    <a:pt x="281" y="1"/>
                  </a:moveTo>
                  <a:cubicBezTo>
                    <a:pt x="272" y="1"/>
                    <a:pt x="268" y="3"/>
                    <a:pt x="268" y="8"/>
                  </a:cubicBezTo>
                  <a:cubicBezTo>
                    <a:pt x="255" y="8"/>
                    <a:pt x="283" y="28"/>
                    <a:pt x="336" y="53"/>
                  </a:cubicBezTo>
                  <a:lnTo>
                    <a:pt x="336" y="53"/>
                  </a:lnTo>
                  <a:cubicBezTo>
                    <a:pt x="209" y="134"/>
                    <a:pt x="108" y="243"/>
                    <a:pt x="34" y="392"/>
                  </a:cubicBezTo>
                  <a:cubicBezTo>
                    <a:pt x="1" y="509"/>
                    <a:pt x="1" y="643"/>
                    <a:pt x="34" y="760"/>
                  </a:cubicBezTo>
                  <a:cubicBezTo>
                    <a:pt x="84" y="910"/>
                    <a:pt x="201" y="1010"/>
                    <a:pt x="352" y="1044"/>
                  </a:cubicBezTo>
                  <a:cubicBezTo>
                    <a:pt x="372" y="1047"/>
                    <a:pt x="392" y="1048"/>
                    <a:pt x="412" y="1048"/>
                  </a:cubicBezTo>
                  <a:cubicBezTo>
                    <a:pt x="508" y="1048"/>
                    <a:pt x="600" y="1015"/>
                    <a:pt x="669" y="960"/>
                  </a:cubicBezTo>
                  <a:cubicBezTo>
                    <a:pt x="736" y="893"/>
                    <a:pt x="786" y="793"/>
                    <a:pt x="803" y="693"/>
                  </a:cubicBezTo>
                  <a:cubicBezTo>
                    <a:pt x="819" y="542"/>
                    <a:pt x="803" y="392"/>
                    <a:pt x="753" y="242"/>
                  </a:cubicBezTo>
                  <a:cubicBezTo>
                    <a:pt x="702" y="141"/>
                    <a:pt x="602" y="75"/>
                    <a:pt x="485" y="75"/>
                  </a:cubicBezTo>
                  <a:cubicBezTo>
                    <a:pt x="402" y="91"/>
                    <a:pt x="385" y="125"/>
                    <a:pt x="385" y="141"/>
                  </a:cubicBezTo>
                  <a:cubicBezTo>
                    <a:pt x="385" y="141"/>
                    <a:pt x="400" y="134"/>
                    <a:pt x="430" y="134"/>
                  </a:cubicBezTo>
                  <a:cubicBezTo>
                    <a:pt x="444" y="134"/>
                    <a:pt x="463" y="136"/>
                    <a:pt x="485" y="141"/>
                  </a:cubicBezTo>
                  <a:cubicBezTo>
                    <a:pt x="569" y="141"/>
                    <a:pt x="636" y="208"/>
                    <a:pt x="652" y="292"/>
                  </a:cubicBezTo>
                  <a:cubicBezTo>
                    <a:pt x="686" y="409"/>
                    <a:pt x="686" y="542"/>
                    <a:pt x="669" y="676"/>
                  </a:cubicBezTo>
                  <a:cubicBezTo>
                    <a:pt x="669" y="815"/>
                    <a:pt x="540" y="912"/>
                    <a:pt x="414" y="912"/>
                  </a:cubicBezTo>
                  <a:cubicBezTo>
                    <a:pt x="405" y="912"/>
                    <a:pt x="395" y="911"/>
                    <a:pt x="385" y="910"/>
                  </a:cubicBezTo>
                  <a:cubicBezTo>
                    <a:pt x="185" y="843"/>
                    <a:pt x="68" y="626"/>
                    <a:pt x="151" y="425"/>
                  </a:cubicBezTo>
                  <a:cubicBezTo>
                    <a:pt x="201" y="292"/>
                    <a:pt x="301" y="175"/>
                    <a:pt x="418" y="75"/>
                  </a:cubicBezTo>
                  <a:lnTo>
                    <a:pt x="469" y="41"/>
                  </a:lnTo>
                  <a:lnTo>
                    <a:pt x="418" y="24"/>
                  </a:lnTo>
                  <a:cubicBezTo>
                    <a:pt x="348" y="13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8554717" y="3844275"/>
              <a:ext cx="51488" cy="116354"/>
            </a:xfrm>
            <a:custGeom>
              <a:rect b="b" l="l" r="r" t="t"/>
              <a:pathLst>
                <a:path extrusionOk="0" h="3627" w="1605">
                  <a:moveTo>
                    <a:pt x="34" y="1"/>
                  </a:moveTo>
                  <a:cubicBezTo>
                    <a:pt x="1" y="34"/>
                    <a:pt x="452" y="786"/>
                    <a:pt x="886" y="1789"/>
                  </a:cubicBezTo>
                  <a:cubicBezTo>
                    <a:pt x="1321" y="2791"/>
                    <a:pt x="1555" y="3627"/>
                    <a:pt x="1605" y="3627"/>
                  </a:cubicBezTo>
                  <a:cubicBezTo>
                    <a:pt x="1588" y="3426"/>
                    <a:pt x="1555" y="3242"/>
                    <a:pt x="1488" y="3058"/>
                  </a:cubicBezTo>
                  <a:cubicBezTo>
                    <a:pt x="1221" y="2156"/>
                    <a:pt x="853" y="1287"/>
                    <a:pt x="368" y="485"/>
                  </a:cubicBezTo>
                  <a:cubicBezTo>
                    <a:pt x="285" y="302"/>
                    <a:pt x="168" y="151"/>
                    <a:pt x="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8609413" y="3854990"/>
              <a:ext cx="48794" cy="107243"/>
            </a:xfrm>
            <a:custGeom>
              <a:rect b="b" l="l" r="r" t="t"/>
              <a:pathLst>
                <a:path extrusionOk="0" h="3343" w="1521">
                  <a:moveTo>
                    <a:pt x="1486" y="1"/>
                  </a:moveTo>
                  <a:cubicBezTo>
                    <a:pt x="1444" y="1"/>
                    <a:pt x="1031" y="697"/>
                    <a:pt x="635" y="1622"/>
                  </a:cubicBezTo>
                  <a:cubicBezTo>
                    <a:pt x="234" y="2541"/>
                    <a:pt x="0" y="3326"/>
                    <a:pt x="34" y="3343"/>
                  </a:cubicBezTo>
                  <a:cubicBezTo>
                    <a:pt x="34" y="3343"/>
                    <a:pt x="35" y="3343"/>
                    <a:pt x="35" y="3343"/>
                  </a:cubicBezTo>
                  <a:cubicBezTo>
                    <a:pt x="90" y="3343"/>
                    <a:pt x="372" y="2581"/>
                    <a:pt x="769" y="1672"/>
                  </a:cubicBezTo>
                  <a:cubicBezTo>
                    <a:pt x="1170" y="753"/>
                    <a:pt x="1521" y="18"/>
                    <a:pt x="1487" y="1"/>
                  </a:cubicBezTo>
                  <a:cubicBezTo>
                    <a:pt x="1487" y="1"/>
                    <a:pt x="1486" y="1"/>
                    <a:pt x="14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556866" y="3984176"/>
              <a:ext cx="40774" cy="180129"/>
            </a:xfrm>
            <a:custGeom>
              <a:rect b="b" l="l" r="r" t="t"/>
              <a:pathLst>
                <a:path extrusionOk="0" h="5615" w="1271">
                  <a:moveTo>
                    <a:pt x="1271" y="1"/>
                  </a:moveTo>
                  <a:lnTo>
                    <a:pt x="1271" y="1"/>
                  </a:lnTo>
                  <a:cubicBezTo>
                    <a:pt x="1154" y="251"/>
                    <a:pt x="1053" y="519"/>
                    <a:pt x="986" y="786"/>
                  </a:cubicBezTo>
                  <a:cubicBezTo>
                    <a:pt x="836" y="1287"/>
                    <a:pt x="652" y="1989"/>
                    <a:pt x="485" y="2774"/>
                  </a:cubicBezTo>
                  <a:cubicBezTo>
                    <a:pt x="301" y="3543"/>
                    <a:pt x="168" y="4261"/>
                    <a:pt x="101" y="4763"/>
                  </a:cubicBezTo>
                  <a:cubicBezTo>
                    <a:pt x="34" y="5047"/>
                    <a:pt x="1" y="5331"/>
                    <a:pt x="1" y="5615"/>
                  </a:cubicBezTo>
                  <a:cubicBezTo>
                    <a:pt x="84" y="5347"/>
                    <a:pt x="151" y="5063"/>
                    <a:pt x="184" y="4779"/>
                  </a:cubicBezTo>
                  <a:cubicBezTo>
                    <a:pt x="301" y="4278"/>
                    <a:pt x="435" y="3576"/>
                    <a:pt x="619" y="2791"/>
                  </a:cubicBezTo>
                  <a:cubicBezTo>
                    <a:pt x="786" y="2022"/>
                    <a:pt x="970" y="1321"/>
                    <a:pt x="1087" y="819"/>
                  </a:cubicBezTo>
                  <a:cubicBezTo>
                    <a:pt x="1170" y="552"/>
                    <a:pt x="1237" y="268"/>
                    <a:pt x="12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10472" y="3984722"/>
              <a:ext cx="46131" cy="110451"/>
            </a:xfrm>
            <a:custGeom>
              <a:rect b="b" l="l" r="r" t="t"/>
              <a:pathLst>
                <a:path extrusionOk="0" h="3443" w="1438">
                  <a:moveTo>
                    <a:pt x="34" y="0"/>
                  </a:moveTo>
                  <a:cubicBezTo>
                    <a:pt x="1" y="17"/>
                    <a:pt x="402" y="752"/>
                    <a:pt x="786" y="1705"/>
                  </a:cubicBezTo>
                  <a:cubicBezTo>
                    <a:pt x="1170" y="2640"/>
                    <a:pt x="1404" y="3442"/>
                    <a:pt x="1437" y="3442"/>
                  </a:cubicBezTo>
                  <a:cubicBezTo>
                    <a:pt x="1437" y="3259"/>
                    <a:pt x="1404" y="3075"/>
                    <a:pt x="1337" y="2908"/>
                  </a:cubicBezTo>
                  <a:cubicBezTo>
                    <a:pt x="1103" y="2039"/>
                    <a:pt x="769" y="1220"/>
                    <a:pt x="351" y="452"/>
                  </a:cubicBezTo>
                  <a:cubicBezTo>
                    <a:pt x="268" y="284"/>
                    <a:pt x="168" y="134"/>
                    <a:pt x="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827607" y="2640409"/>
            <a:ext cx="428300" cy="344700"/>
            <a:chOff x="827607" y="2640409"/>
            <a:chExt cx="428300" cy="344700"/>
          </a:xfrm>
        </p:grpSpPr>
        <p:sp>
          <p:nvSpPr>
            <p:cNvPr id="569" name="Google Shape;569;p22"/>
            <p:cNvSpPr/>
            <p:nvPr/>
          </p:nvSpPr>
          <p:spPr>
            <a:xfrm>
              <a:off x="827607" y="2640409"/>
              <a:ext cx="428300" cy="344700"/>
            </a:xfrm>
            <a:custGeom>
              <a:rect b="b" l="l" r="r" t="t"/>
              <a:pathLst>
                <a:path extrusionOk="0" h="10745" w="13351">
                  <a:moveTo>
                    <a:pt x="150" y="1"/>
                  </a:moveTo>
                  <a:lnTo>
                    <a:pt x="0" y="10560"/>
                  </a:lnTo>
                  <a:lnTo>
                    <a:pt x="13200" y="10744"/>
                  </a:lnTo>
                  <a:lnTo>
                    <a:pt x="13350" y="1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842075" y="2661839"/>
              <a:ext cx="398819" cy="301809"/>
            </a:xfrm>
            <a:custGeom>
              <a:rect b="b" l="l" r="r" t="t"/>
              <a:pathLst>
                <a:path extrusionOk="0" h="9408" w="12432">
                  <a:moveTo>
                    <a:pt x="134" y="1"/>
                  </a:moveTo>
                  <a:lnTo>
                    <a:pt x="0" y="9241"/>
                  </a:lnTo>
                  <a:lnTo>
                    <a:pt x="12298" y="9408"/>
                  </a:lnTo>
                  <a:lnTo>
                    <a:pt x="12431" y="18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842075" y="2776011"/>
              <a:ext cx="394520" cy="187636"/>
            </a:xfrm>
            <a:custGeom>
              <a:rect b="b" l="l" r="r" t="t"/>
              <a:pathLst>
                <a:path extrusionOk="0" h="5849" w="12298">
                  <a:moveTo>
                    <a:pt x="4378" y="1"/>
                  </a:moveTo>
                  <a:lnTo>
                    <a:pt x="0" y="5682"/>
                  </a:lnTo>
                  <a:lnTo>
                    <a:pt x="12298" y="5849"/>
                  </a:lnTo>
                  <a:lnTo>
                    <a:pt x="8822" y="1739"/>
                  </a:lnTo>
                  <a:lnTo>
                    <a:pt x="6984" y="3627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1031828" y="2723496"/>
              <a:ext cx="72918" cy="62556"/>
            </a:xfrm>
            <a:custGeom>
              <a:rect b="b" l="l" r="r" t="t"/>
              <a:pathLst>
                <a:path extrusionOk="0" h="1950" w="2273">
                  <a:moveTo>
                    <a:pt x="1303" y="0"/>
                  </a:moveTo>
                  <a:cubicBezTo>
                    <a:pt x="451" y="0"/>
                    <a:pt x="0" y="1036"/>
                    <a:pt x="602" y="1655"/>
                  </a:cubicBezTo>
                  <a:cubicBezTo>
                    <a:pt x="799" y="1858"/>
                    <a:pt x="1046" y="1949"/>
                    <a:pt x="1288" y="1949"/>
                  </a:cubicBezTo>
                  <a:cubicBezTo>
                    <a:pt x="1782" y="1949"/>
                    <a:pt x="2256" y="1569"/>
                    <a:pt x="2256" y="986"/>
                  </a:cubicBezTo>
                  <a:cubicBezTo>
                    <a:pt x="2272" y="452"/>
                    <a:pt x="1838" y="17"/>
                    <a:pt x="13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2"/>
          <p:cNvGrpSpPr/>
          <p:nvPr/>
        </p:nvGrpSpPr>
        <p:grpSpPr>
          <a:xfrm>
            <a:off x="5461403" y="1884091"/>
            <a:ext cx="552129" cy="444404"/>
            <a:chOff x="5461403" y="1884091"/>
            <a:chExt cx="552129" cy="444404"/>
          </a:xfrm>
        </p:grpSpPr>
        <p:sp>
          <p:nvSpPr>
            <p:cNvPr id="574" name="Google Shape;574;p22"/>
            <p:cNvSpPr/>
            <p:nvPr/>
          </p:nvSpPr>
          <p:spPr>
            <a:xfrm>
              <a:off x="5461403" y="1884091"/>
              <a:ext cx="552129" cy="444404"/>
            </a:xfrm>
            <a:custGeom>
              <a:rect b="b" l="l" r="r" t="t"/>
              <a:pathLst>
                <a:path extrusionOk="0" h="13853" w="17211">
                  <a:moveTo>
                    <a:pt x="201" y="1"/>
                  </a:moveTo>
                  <a:lnTo>
                    <a:pt x="1" y="13602"/>
                  </a:lnTo>
                  <a:lnTo>
                    <a:pt x="17027" y="13852"/>
                  </a:lnTo>
                  <a:lnTo>
                    <a:pt x="17210" y="23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5480715" y="1911455"/>
              <a:ext cx="512991" cy="389162"/>
            </a:xfrm>
            <a:custGeom>
              <a:rect b="b" l="l" r="r" t="t"/>
              <a:pathLst>
                <a:path extrusionOk="0" h="12131" w="15991">
                  <a:moveTo>
                    <a:pt x="167" y="0"/>
                  </a:moveTo>
                  <a:lnTo>
                    <a:pt x="0" y="11897"/>
                  </a:lnTo>
                  <a:lnTo>
                    <a:pt x="15823" y="12130"/>
                  </a:lnTo>
                  <a:lnTo>
                    <a:pt x="15990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480715" y="2058831"/>
              <a:ext cx="507634" cy="241787"/>
            </a:xfrm>
            <a:custGeom>
              <a:rect b="b" l="l" r="r" t="t"/>
              <a:pathLst>
                <a:path extrusionOk="0" h="7537" w="15824">
                  <a:moveTo>
                    <a:pt x="5631" y="1"/>
                  </a:moveTo>
                  <a:lnTo>
                    <a:pt x="0" y="7303"/>
                  </a:lnTo>
                  <a:lnTo>
                    <a:pt x="15823" y="7536"/>
                  </a:lnTo>
                  <a:lnTo>
                    <a:pt x="11345" y="2223"/>
                  </a:lnTo>
                  <a:lnTo>
                    <a:pt x="8989" y="4663"/>
                  </a:lnTo>
                  <a:lnTo>
                    <a:pt x="56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724747" y="1991302"/>
              <a:ext cx="93674" cy="79911"/>
            </a:xfrm>
            <a:custGeom>
              <a:rect b="b" l="l" r="r" t="t"/>
              <a:pathLst>
                <a:path extrusionOk="0" h="2491" w="2920">
                  <a:moveTo>
                    <a:pt x="1663" y="1"/>
                  </a:moveTo>
                  <a:cubicBezTo>
                    <a:pt x="573" y="1"/>
                    <a:pt x="0" y="1325"/>
                    <a:pt x="781" y="2106"/>
                  </a:cubicBezTo>
                  <a:cubicBezTo>
                    <a:pt x="1036" y="2372"/>
                    <a:pt x="1355" y="2491"/>
                    <a:pt x="1668" y="2491"/>
                  </a:cubicBezTo>
                  <a:cubicBezTo>
                    <a:pt x="2300" y="2491"/>
                    <a:pt x="2908" y="2008"/>
                    <a:pt x="2920" y="1271"/>
                  </a:cubicBezTo>
                  <a:cubicBezTo>
                    <a:pt x="2920" y="569"/>
                    <a:pt x="2368" y="1"/>
                    <a:pt x="1683" y="1"/>
                  </a:cubicBezTo>
                  <a:cubicBezTo>
                    <a:pt x="1676" y="1"/>
                    <a:pt x="1669" y="1"/>
                    <a:pt x="16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7328876" y="1596269"/>
            <a:ext cx="605702" cy="487263"/>
            <a:chOff x="7328876" y="1596269"/>
            <a:chExt cx="605702" cy="487263"/>
          </a:xfrm>
        </p:grpSpPr>
        <p:sp>
          <p:nvSpPr>
            <p:cNvPr id="579" name="Google Shape;579;p22"/>
            <p:cNvSpPr/>
            <p:nvPr/>
          </p:nvSpPr>
          <p:spPr>
            <a:xfrm>
              <a:off x="7328876" y="1596269"/>
              <a:ext cx="605702" cy="487263"/>
            </a:xfrm>
            <a:custGeom>
              <a:rect b="b" l="l" r="r" t="t"/>
              <a:pathLst>
                <a:path extrusionOk="0" h="15189" w="18881">
                  <a:moveTo>
                    <a:pt x="218" y="1"/>
                  </a:moveTo>
                  <a:lnTo>
                    <a:pt x="0" y="14938"/>
                  </a:lnTo>
                  <a:lnTo>
                    <a:pt x="18664" y="15189"/>
                  </a:lnTo>
                  <a:lnTo>
                    <a:pt x="18881" y="2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7349760" y="1626809"/>
              <a:ext cx="562844" cy="426696"/>
            </a:xfrm>
            <a:custGeom>
              <a:rect b="b" l="l" r="r" t="t"/>
              <a:pathLst>
                <a:path extrusionOk="0" h="13301" w="17545">
                  <a:moveTo>
                    <a:pt x="185" y="1"/>
                  </a:moveTo>
                  <a:lnTo>
                    <a:pt x="1" y="13050"/>
                  </a:lnTo>
                  <a:lnTo>
                    <a:pt x="17361" y="13301"/>
                  </a:lnTo>
                  <a:lnTo>
                    <a:pt x="17545" y="25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7349760" y="1788172"/>
              <a:ext cx="556973" cy="265334"/>
            </a:xfrm>
            <a:custGeom>
              <a:rect b="b" l="l" r="r" t="t"/>
              <a:pathLst>
                <a:path extrusionOk="0" h="8271" w="17362">
                  <a:moveTo>
                    <a:pt x="6183" y="0"/>
                  </a:moveTo>
                  <a:lnTo>
                    <a:pt x="1" y="8020"/>
                  </a:lnTo>
                  <a:lnTo>
                    <a:pt x="17361" y="8271"/>
                  </a:lnTo>
                  <a:lnTo>
                    <a:pt x="12449" y="2440"/>
                  </a:lnTo>
                  <a:lnTo>
                    <a:pt x="9859" y="5113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7617948" y="1714195"/>
              <a:ext cx="102784" cy="87835"/>
            </a:xfrm>
            <a:custGeom>
              <a:rect b="b" l="l" r="r" t="t"/>
              <a:pathLst>
                <a:path extrusionOk="0" h="2738" w="3204">
                  <a:moveTo>
                    <a:pt x="1813" y="0"/>
                  </a:moveTo>
                  <a:cubicBezTo>
                    <a:pt x="623" y="0"/>
                    <a:pt x="0" y="1442"/>
                    <a:pt x="847" y="2323"/>
                  </a:cubicBezTo>
                  <a:cubicBezTo>
                    <a:pt x="1123" y="2609"/>
                    <a:pt x="1468" y="2738"/>
                    <a:pt x="1809" y="2738"/>
                  </a:cubicBezTo>
                  <a:cubicBezTo>
                    <a:pt x="2503" y="2738"/>
                    <a:pt x="3175" y="2205"/>
                    <a:pt x="3187" y="1387"/>
                  </a:cubicBezTo>
                  <a:cubicBezTo>
                    <a:pt x="3203" y="619"/>
                    <a:pt x="2602" y="0"/>
                    <a:pt x="1833" y="0"/>
                  </a:cubicBezTo>
                  <a:cubicBezTo>
                    <a:pt x="1826" y="0"/>
                    <a:pt x="1819" y="0"/>
                    <a:pt x="1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3013987" y="1385087"/>
            <a:ext cx="1010392" cy="812618"/>
            <a:chOff x="3013987" y="1385087"/>
            <a:chExt cx="1010392" cy="812618"/>
          </a:xfrm>
        </p:grpSpPr>
        <p:sp>
          <p:nvSpPr>
            <p:cNvPr id="584" name="Google Shape;584;p22"/>
            <p:cNvSpPr/>
            <p:nvPr/>
          </p:nvSpPr>
          <p:spPr>
            <a:xfrm>
              <a:off x="3013987" y="1385087"/>
              <a:ext cx="1010392" cy="812618"/>
            </a:xfrm>
            <a:custGeom>
              <a:rect b="b" l="l" r="r" t="t"/>
              <a:pathLst>
                <a:path extrusionOk="0" h="25331" w="31496">
                  <a:moveTo>
                    <a:pt x="351" y="0"/>
                  </a:moveTo>
                  <a:lnTo>
                    <a:pt x="0" y="24879"/>
                  </a:lnTo>
                  <a:lnTo>
                    <a:pt x="31128" y="25330"/>
                  </a:lnTo>
                  <a:lnTo>
                    <a:pt x="31496" y="435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048826" y="1435452"/>
              <a:ext cx="939110" cy="711342"/>
            </a:xfrm>
            <a:custGeom>
              <a:rect b="b" l="l" r="r" t="t"/>
              <a:pathLst>
                <a:path extrusionOk="0" h="22174" w="29274">
                  <a:moveTo>
                    <a:pt x="318" y="1"/>
                  </a:moveTo>
                  <a:lnTo>
                    <a:pt x="0" y="21755"/>
                  </a:lnTo>
                  <a:lnTo>
                    <a:pt x="28956" y="22173"/>
                  </a:lnTo>
                  <a:lnTo>
                    <a:pt x="29274" y="4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3048826" y="1704539"/>
              <a:ext cx="928941" cy="442255"/>
            </a:xfrm>
            <a:custGeom>
              <a:rect b="b" l="l" r="r" t="t"/>
              <a:pathLst>
                <a:path extrusionOk="0" h="13786" w="28957">
                  <a:moveTo>
                    <a:pt x="10310" y="1"/>
                  </a:moveTo>
                  <a:lnTo>
                    <a:pt x="0" y="13367"/>
                  </a:lnTo>
                  <a:lnTo>
                    <a:pt x="28956" y="13785"/>
                  </a:lnTo>
                  <a:lnTo>
                    <a:pt x="20769" y="4078"/>
                  </a:lnTo>
                  <a:lnTo>
                    <a:pt x="16458" y="8539"/>
                  </a:lnTo>
                  <a:lnTo>
                    <a:pt x="1031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496150" y="1581256"/>
              <a:ext cx="171275" cy="146189"/>
            </a:xfrm>
            <a:custGeom>
              <a:rect b="b" l="l" r="r" t="t"/>
              <a:pathLst>
                <a:path extrusionOk="0" h="4557" w="5339">
                  <a:moveTo>
                    <a:pt x="3024" y="0"/>
                  </a:moveTo>
                  <a:cubicBezTo>
                    <a:pt x="1013" y="0"/>
                    <a:pt x="1" y="2417"/>
                    <a:pt x="1395" y="3860"/>
                  </a:cubicBezTo>
                  <a:cubicBezTo>
                    <a:pt x="1864" y="4341"/>
                    <a:pt x="2449" y="4557"/>
                    <a:pt x="3022" y="4557"/>
                  </a:cubicBezTo>
                  <a:cubicBezTo>
                    <a:pt x="4183" y="4557"/>
                    <a:pt x="5299" y="3671"/>
                    <a:pt x="5321" y="2306"/>
                  </a:cubicBezTo>
                  <a:cubicBezTo>
                    <a:pt x="5338" y="1053"/>
                    <a:pt x="4319" y="17"/>
                    <a:pt x="3066" y="1"/>
                  </a:cubicBezTo>
                  <a:cubicBezTo>
                    <a:pt x="3052" y="0"/>
                    <a:pt x="3038" y="0"/>
                    <a:pt x="30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22"/>
          <p:cNvGrpSpPr/>
          <p:nvPr/>
        </p:nvGrpSpPr>
        <p:grpSpPr>
          <a:xfrm>
            <a:off x="2215869" y="2932016"/>
            <a:ext cx="581610" cy="467951"/>
            <a:chOff x="2215869" y="2932016"/>
            <a:chExt cx="581610" cy="467951"/>
          </a:xfrm>
        </p:grpSpPr>
        <p:sp>
          <p:nvSpPr>
            <p:cNvPr id="589" name="Google Shape;589;p22"/>
            <p:cNvSpPr/>
            <p:nvPr/>
          </p:nvSpPr>
          <p:spPr>
            <a:xfrm>
              <a:off x="2215869" y="2932016"/>
              <a:ext cx="581610" cy="467951"/>
            </a:xfrm>
            <a:custGeom>
              <a:rect b="b" l="l" r="r" t="t"/>
              <a:pathLst>
                <a:path extrusionOk="0" h="14587" w="18130">
                  <a:moveTo>
                    <a:pt x="201" y="0"/>
                  </a:moveTo>
                  <a:lnTo>
                    <a:pt x="0" y="14336"/>
                  </a:lnTo>
                  <a:lnTo>
                    <a:pt x="17929" y="14586"/>
                  </a:lnTo>
                  <a:lnTo>
                    <a:pt x="18129" y="25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2235694" y="2961466"/>
              <a:ext cx="540869" cy="409565"/>
            </a:xfrm>
            <a:custGeom>
              <a:rect b="b" l="l" r="r" t="t"/>
              <a:pathLst>
                <a:path extrusionOk="0" h="12767" w="16860">
                  <a:moveTo>
                    <a:pt x="184" y="1"/>
                  </a:moveTo>
                  <a:lnTo>
                    <a:pt x="0" y="12532"/>
                  </a:lnTo>
                  <a:lnTo>
                    <a:pt x="16676" y="12766"/>
                  </a:lnTo>
                  <a:lnTo>
                    <a:pt x="16859" y="23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235694" y="3115867"/>
              <a:ext cx="534966" cy="255164"/>
            </a:xfrm>
            <a:custGeom>
              <a:rect b="b" l="l" r="r" t="t"/>
              <a:pathLst>
                <a:path extrusionOk="0" h="7954" w="16676">
                  <a:moveTo>
                    <a:pt x="5949" y="0"/>
                  </a:moveTo>
                  <a:lnTo>
                    <a:pt x="0" y="7719"/>
                  </a:lnTo>
                  <a:lnTo>
                    <a:pt x="16676" y="7953"/>
                  </a:lnTo>
                  <a:lnTo>
                    <a:pt x="11964" y="2356"/>
                  </a:lnTo>
                  <a:lnTo>
                    <a:pt x="9474" y="4929"/>
                  </a:lnTo>
                  <a:lnTo>
                    <a:pt x="594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2493136" y="3045098"/>
              <a:ext cx="99031" cy="84435"/>
            </a:xfrm>
            <a:custGeom>
              <a:rect b="b" l="l" r="r" t="t"/>
              <a:pathLst>
                <a:path extrusionOk="0" h="2632" w="3087">
                  <a:moveTo>
                    <a:pt x="1762" y="0"/>
                  </a:moveTo>
                  <a:cubicBezTo>
                    <a:pt x="590" y="0"/>
                    <a:pt x="0" y="1392"/>
                    <a:pt x="814" y="2223"/>
                  </a:cubicBezTo>
                  <a:cubicBezTo>
                    <a:pt x="1086" y="2505"/>
                    <a:pt x="1424" y="2632"/>
                    <a:pt x="1754" y="2632"/>
                  </a:cubicBezTo>
                  <a:cubicBezTo>
                    <a:pt x="2421" y="2632"/>
                    <a:pt x="3059" y="2119"/>
                    <a:pt x="3070" y="1337"/>
                  </a:cubicBezTo>
                  <a:cubicBezTo>
                    <a:pt x="3087" y="602"/>
                    <a:pt x="2502" y="17"/>
                    <a:pt x="1783" y="0"/>
                  </a:cubicBezTo>
                  <a:cubicBezTo>
                    <a:pt x="1776" y="0"/>
                    <a:pt x="1769" y="0"/>
                    <a:pt x="17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22"/>
          <p:cNvGrpSpPr/>
          <p:nvPr/>
        </p:nvGrpSpPr>
        <p:grpSpPr>
          <a:xfrm>
            <a:off x="6615448" y="2609324"/>
            <a:ext cx="726323" cy="586422"/>
            <a:chOff x="6615448" y="2609324"/>
            <a:chExt cx="726323" cy="586422"/>
          </a:xfrm>
        </p:grpSpPr>
        <p:sp>
          <p:nvSpPr>
            <p:cNvPr id="594" name="Google Shape;594;p22"/>
            <p:cNvSpPr/>
            <p:nvPr/>
          </p:nvSpPr>
          <p:spPr>
            <a:xfrm>
              <a:off x="6617598" y="2611473"/>
              <a:ext cx="724174" cy="582669"/>
            </a:xfrm>
            <a:custGeom>
              <a:rect b="b" l="l" r="r" t="t"/>
              <a:pathLst>
                <a:path extrusionOk="0" h="18163" w="22574">
                  <a:moveTo>
                    <a:pt x="267" y="0"/>
                  </a:moveTo>
                  <a:lnTo>
                    <a:pt x="0" y="17845"/>
                  </a:lnTo>
                  <a:lnTo>
                    <a:pt x="22323" y="18162"/>
                  </a:lnTo>
                  <a:lnTo>
                    <a:pt x="22573" y="31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6615448" y="2609324"/>
              <a:ext cx="726323" cy="586422"/>
            </a:xfrm>
            <a:custGeom>
              <a:rect b="b" l="l" r="r" t="t"/>
              <a:pathLst>
                <a:path extrusionOk="0" h="18280" w="22641">
                  <a:moveTo>
                    <a:pt x="268" y="1"/>
                  </a:moveTo>
                  <a:lnTo>
                    <a:pt x="268" y="67"/>
                  </a:lnTo>
                  <a:cubicBezTo>
                    <a:pt x="184" y="5381"/>
                    <a:pt x="100" y="11463"/>
                    <a:pt x="0" y="17895"/>
                  </a:cubicBezTo>
                  <a:lnTo>
                    <a:pt x="0" y="17912"/>
                  </a:lnTo>
                  <a:lnTo>
                    <a:pt x="0" y="17979"/>
                  </a:lnTo>
                  <a:lnTo>
                    <a:pt x="67" y="17979"/>
                  </a:lnTo>
                  <a:lnTo>
                    <a:pt x="22390" y="18280"/>
                  </a:lnTo>
                  <a:lnTo>
                    <a:pt x="22440" y="18280"/>
                  </a:lnTo>
                  <a:lnTo>
                    <a:pt x="22440" y="18229"/>
                  </a:lnTo>
                  <a:cubicBezTo>
                    <a:pt x="22507" y="12833"/>
                    <a:pt x="22557" y="8371"/>
                    <a:pt x="22607" y="5247"/>
                  </a:cubicBezTo>
                  <a:cubicBezTo>
                    <a:pt x="22607" y="3693"/>
                    <a:pt x="22624" y="2490"/>
                    <a:pt x="22640" y="1655"/>
                  </a:cubicBezTo>
                  <a:cubicBezTo>
                    <a:pt x="22640" y="1237"/>
                    <a:pt x="22640" y="919"/>
                    <a:pt x="22640" y="702"/>
                  </a:cubicBezTo>
                  <a:cubicBezTo>
                    <a:pt x="22640" y="502"/>
                    <a:pt x="22640" y="385"/>
                    <a:pt x="22640" y="385"/>
                  </a:cubicBezTo>
                  <a:cubicBezTo>
                    <a:pt x="22640" y="385"/>
                    <a:pt x="22640" y="502"/>
                    <a:pt x="22624" y="719"/>
                  </a:cubicBezTo>
                  <a:cubicBezTo>
                    <a:pt x="22624" y="936"/>
                    <a:pt x="22624" y="1254"/>
                    <a:pt x="22607" y="1671"/>
                  </a:cubicBezTo>
                  <a:cubicBezTo>
                    <a:pt x="22590" y="2507"/>
                    <a:pt x="22573" y="3726"/>
                    <a:pt x="22540" y="5297"/>
                  </a:cubicBezTo>
                  <a:cubicBezTo>
                    <a:pt x="22490" y="8392"/>
                    <a:pt x="22424" y="12812"/>
                    <a:pt x="22324" y="18162"/>
                  </a:cubicBezTo>
                  <a:lnTo>
                    <a:pt x="22324" y="18162"/>
                  </a:lnTo>
                  <a:cubicBezTo>
                    <a:pt x="15976" y="18079"/>
                    <a:pt x="8362" y="17962"/>
                    <a:pt x="152" y="17830"/>
                  </a:cubicBezTo>
                  <a:lnTo>
                    <a:pt x="152" y="17830"/>
                  </a:lnTo>
                  <a:cubicBezTo>
                    <a:pt x="234" y="11438"/>
                    <a:pt x="317" y="5409"/>
                    <a:pt x="384" y="135"/>
                  </a:cubicBezTo>
                  <a:lnTo>
                    <a:pt x="384" y="135"/>
                  </a:lnTo>
                  <a:lnTo>
                    <a:pt x="16441" y="335"/>
                  </a:lnTo>
                  <a:lnTo>
                    <a:pt x="21003" y="385"/>
                  </a:lnTo>
                  <a:lnTo>
                    <a:pt x="22540" y="385"/>
                  </a:lnTo>
                  <a:lnTo>
                    <a:pt x="22223" y="368"/>
                  </a:lnTo>
                  <a:lnTo>
                    <a:pt x="21036" y="351"/>
                  </a:lnTo>
                  <a:lnTo>
                    <a:pt x="16475" y="2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6642781" y="2647916"/>
              <a:ext cx="672718" cy="509783"/>
            </a:xfrm>
            <a:custGeom>
              <a:rect b="b" l="l" r="r" t="t"/>
              <a:pathLst>
                <a:path extrusionOk="0" h="15891" w="20970">
                  <a:moveTo>
                    <a:pt x="234" y="1"/>
                  </a:moveTo>
                  <a:lnTo>
                    <a:pt x="0" y="15590"/>
                  </a:lnTo>
                  <a:lnTo>
                    <a:pt x="20752" y="15890"/>
                  </a:lnTo>
                  <a:lnTo>
                    <a:pt x="20970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6642781" y="2840332"/>
              <a:ext cx="665756" cy="317367"/>
            </a:xfrm>
            <a:custGeom>
              <a:rect b="b" l="l" r="r" t="t"/>
              <a:pathLst>
                <a:path extrusionOk="0" h="9893" w="20753">
                  <a:moveTo>
                    <a:pt x="7386" y="1"/>
                  </a:moveTo>
                  <a:lnTo>
                    <a:pt x="0" y="9592"/>
                  </a:lnTo>
                  <a:lnTo>
                    <a:pt x="20752" y="9892"/>
                  </a:lnTo>
                  <a:lnTo>
                    <a:pt x="14888" y="2942"/>
                  </a:lnTo>
                  <a:lnTo>
                    <a:pt x="11797" y="6133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6962939" y="2751887"/>
              <a:ext cx="123155" cy="105222"/>
            </a:xfrm>
            <a:custGeom>
              <a:rect b="b" l="l" r="r" t="t"/>
              <a:pathLst>
                <a:path extrusionOk="0" h="3280" w="3839">
                  <a:moveTo>
                    <a:pt x="2197" y="1"/>
                  </a:moveTo>
                  <a:cubicBezTo>
                    <a:pt x="740" y="1"/>
                    <a:pt x="0" y="1744"/>
                    <a:pt x="1015" y="2775"/>
                  </a:cubicBezTo>
                  <a:cubicBezTo>
                    <a:pt x="1352" y="3123"/>
                    <a:pt x="1773" y="3280"/>
                    <a:pt x="2184" y="3280"/>
                  </a:cubicBezTo>
                  <a:cubicBezTo>
                    <a:pt x="3015" y="3280"/>
                    <a:pt x="3810" y="2644"/>
                    <a:pt x="3822" y="1672"/>
                  </a:cubicBezTo>
                  <a:cubicBezTo>
                    <a:pt x="3838" y="770"/>
                    <a:pt x="3120" y="18"/>
                    <a:pt x="2218" y="1"/>
                  </a:cubicBezTo>
                  <a:cubicBezTo>
                    <a:pt x="2211" y="1"/>
                    <a:pt x="2204" y="1"/>
                    <a:pt x="2197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22"/>
          <p:cNvGrpSpPr/>
          <p:nvPr/>
        </p:nvGrpSpPr>
        <p:grpSpPr>
          <a:xfrm>
            <a:off x="5359581" y="922525"/>
            <a:ext cx="865133" cy="698446"/>
            <a:chOff x="5359581" y="922525"/>
            <a:chExt cx="865133" cy="698446"/>
          </a:xfrm>
        </p:grpSpPr>
        <p:sp>
          <p:nvSpPr>
            <p:cNvPr id="600" name="Google Shape;600;p22"/>
            <p:cNvSpPr/>
            <p:nvPr/>
          </p:nvSpPr>
          <p:spPr>
            <a:xfrm>
              <a:off x="5361698" y="924642"/>
              <a:ext cx="863016" cy="694179"/>
            </a:xfrm>
            <a:custGeom>
              <a:rect b="b" l="l" r="r" t="t"/>
              <a:pathLst>
                <a:path extrusionOk="0" h="21639" w="26902">
                  <a:moveTo>
                    <a:pt x="302" y="1"/>
                  </a:moveTo>
                  <a:lnTo>
                    <a:pt x="1" y="21254"/>
                  </a:lnTo>
                  <a:lnTo>
                    <a:pt x="26584" y="21638"/>
                  </a:lnTo>
                  <a:lnTo>
                    <a:pt x="26902" y="38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5359581" y="922525"/>
              <a:ext cx="865133" cy="698446"/>
            </a:xfrm>
            <a:custGeom>
              <a:rect b="b" l="l" r="r" t="t"/>
              <a:pathLst>
                <a:path extrusionOk="0" h="21772" w="26968">
                  <a:moveTo>
                    <a:pt x="301" y="0"/>
                  </a:moveTo>
                  <a:lnTo>
                    <a:pt x="301" y="67"/>
                  </a:lnTo>
                  <a:cubicBezTo>
                    <a:pt x="217" y="6399"/>
                    <a:pt x="100" y="13651"/>
                    <a:pt x="0" y="21320"/>
                  </a:cubicBezTo>
                  <a:lnTo>
                    <a:pt x="0" y="21387"/>
                  </a:lnTo>
                  <a:lnTo>
                    <a:pt x="67" y="21404"/>
                  </a:lnTo>
                  <a:cubicBezTo>
                    <a:pt x="9908" y="21537"/>
                    <a:pt x="19065" y="21654"/>
                    <a:pt x="26650" y="21771"/>
                  </a:cubicBezTo>
                  <a:lnTo>
                    <a:pt x="26717" y="21771"/>
                  </a:lnTo>
                  <a:lnTo>
                    <a:pt x="26717" y="21704"/>
                  </a:lnTo>
                  <a:cubicBezTo>
                    <a:pt x="26801" y="15288"/>
                    <a:pt x="26867" y="9975"/>
                    <a:pt x="26901" y="6249"/>
                  </a:cubicBezTo>
                  <a:cubicBezTo>
                    <a:pt x="26934" y="4394"/>
                    <a:pt x="26934" y="2941"/>
                    <a:pt x="26951" y="1955"/>
                  </a:cubicBezTo>
                  <a:cubicBezTo>
                    <a:pt x="26951" y="1454"/>
                    <a:pt x="26968" y="1086"/>
                    <a:pt x="26968" y="819"/>
                  </a:cubicBezTo>
                  <a:cubicBezTo>
                    <a:pt x="26968" y="568"/>
                    <a:pt x="26968" y="451"/>
                    <a:pt x="26968" y="451"/>
                  </a:cubicBezTo>
                  <a:cubicBezTo>
                    <a:pt x="26968" y="451"/>
                    <a:pt x="26951" y="585"/>
                    <a:pt x="26951" y="835"/>
                  </a:cubicBezTo>
                  <a:cubicBezTo>
                    <a:pt x="26951" y="1103"/>
                    <a:pt x="26934" y="1487"/>
                    <a:pt x="26934" y="1972"/>
                  </a:cubicBezTo>
                  <a:cubicBezTo>
                    <a:pt x="26901" y="2974"/>
                    <a:pt x="26884" y="4428"/>
                    <a:pt x="26851" y="6282"/>
                  </a:cubicBezTo>
                  <a:cubicBezTo>
                    <a:pt x="26784" y="9979"/>
                    <a:pt x="26701" y="15267"/>
                    <a:pt x="26601" y="21637"/>
                  </a:cubicBezTo>
                  <a:lnTo>
                    <a:pt x="26601" y="21637"/>
                  </a:lnTo>
                  <a:cubicBezTo>
                    <a:pt x="19029" y="21537"/>
                    <a:pt x="9922" y="21404"/>
                    <a:pt x="135" y="21254"/>
                  </a:cubicBezTo>
                  <a:lnTo>
                    <a:pt x="135" y="21254"/>
                  </a:lnTo>
                  <a:cubicBezTo>
                    <a:pt x="251" y="13637"/>
                    <a:pt x="350" y="6433"/>
                    <a:pt x="434" y="134"/>
                  </a:cubicBezTo>
                  <a:lnTo>
                    <a:pt x="434" y="134"/>
                  </a:lnTo>
                  <a:lnTo>
                    <a:pt x="19566" y="368"/>
                  </a:lnTo>
                  <a:lnTo>
                    <a:pt x="25013" y="434"/>
                  </a:lnTo>
                  <a:cubicBezTo>
                    <a:pt x="25648" y="434"/>
                    <a:pt x="26132" y="434"/>
                    <a:pt x="26466" y="451"/>
                  </a:cubicBezTo>
                  <a:lnTo>
                    <a:pt x="26968" y="451"/>
                  </a:lnTo>
                  <a:cubicBezTo>
                    <a:pt x="26968" y="451"/>
                    <a:pt x="26918" y="451"/>
                    <a:pt x="26834" y="434"/>
                  </a:cubicBezTo>
                  <a:lnTo>
                    <a:pt x="26466" y="434"/>
                  </a:lnTo>
                  <a:lnTo>
                    <a:pt x="25046" y="401"/>
                  </a:lnTo>
                  <a:lnTo>
                    <a:pt x="19616" y="31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5387426" y="968079"/>
              <a:ext cx="801904" cy="607306"/>
            </a:xfrm>
            <a:custGeom>
              <a:rect b="b" l="l" r="r" t="t"/>
              <a:pathLst>
                <a:path extrusionOk="0" h="18931" w="24997">
                  <a:moveTo>
                    <a:pt x="268" y="0"/>
                  </a:moveTo>
                  <a:lnTo>
                    <a:pt x="1" y="18580"/>
                  </a:lnTo>
                  <a:lnTo>
                    <a:pt x="24730" y="18931"/>
                  </a:lnTo>
                  <a:lnTo>
                    <a:pt x="24997" y="35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5391179" y="968079"/>
              <a:ext cx="801390" cy="607306"/>
            </a:xfrm>
            <a:custGeom>
              <a:rect b="b" l="l" r="r" t="t"/>
              <a:pathLst>
                <a:path extrusionOk="0" h="18931" w="24981">
                  <a:moveTo>
                    <a:pt x="251" y="0"/>
                  </a:moveTo>
                  <a:lnTo>
                    <a:pt x="1" y="18580"/>
                  </a:lnTo>
                  <a:lnTo>
                    <a:pt x="24713" y="18931"/>
                  </a:lnTo>
                  <a:lnTo>
                    <a:pt x="24980" y="35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5391725" y="1197483"/>
              <a:ext cx="793338" cy="377902"/>
            </a:xfrm>
            <a:custGeom>
              <a:rect b="b" l="l" r="r" t="t"/>
              <a:pathLst>
                <a:path extrusionOk="0" h="11780" w="24730">
                  <a:moveTo>
                    <a:pt x="8806" y="0"/>
                  </a:moveTo>
                  <a:lnTo>
                    <a:pt x="1" y="11429"/>
                  </a:lnTo>
                  <a:lnTo>
                    <a:pt x="24729" y="11780"/>
                  </a:lnTo>
                  <a:lnTo>
                    <a:pt x="17728" y="3493"/>
                  </a:lnTo>
                  <a:lnTo>
                    <a:pt x="14052" y="7302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5773669" y="1092421"/>
              <a:ext cx="146060" cy="124920"/>
            </a:xfrm>
            <a:custGeom>
              <a:rect b="b" l="l" r="r" t="t"/>
              <a:pathLst>
                <a:path extrusionOk="0" h="3894" w="4553">
                  <a:moveTo>
                    <a:pt x="2573" y="0"/>
                  </a:moveTo>
                  <a:cubicBezTo>
                    <a:pt x="863" y="0"/>
                    <a:pt x="1" y="2066"/>
                    <a:pt x="1194" y="3292"/>
                  </a:cubicBezTo>
                  <a:cubicBezTo>
                    <a:pt x="1592" y="3707"/>
                    <a:pt x="2090" y="3893"/>
                    <a:pt x="2578" y="3893"/>
                  </a:cubicBezTo>
                  <a:cubicBezTo>
                    <a:pt x="3564" y="3893"/>
                    <a:pt x="4513" y="3134"/>
                    <a:pt x="4536" y="1972"/>
                  </a:cubicBezTo>
                  <a:cubicBezTo>
                    <a:pt x="4552" y="886"/>
                    <a:pt x="3684" y="17"/>
                    <a:pt x="2614" y="1"/>
                  </a:cubicBezTo>
                  <a:cubicBezTo>
                    <a:pt x="2601" y="0"/>
                    <a:pt x="2587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22"/>
          <p:cNvGrpSpPr/>
          <p:nvPr/>
        </p:nvGrpSpPr>
        <p:grpSpPr>
          <a:xfrm>
            <a:off x="6614903" y="3328108"/>
            <a:ext cx="361830" cy="293243"/>
            <a:chOff x="6614903" y="3328108"/>
            <a:chExt cx="361830" cy="293243"/>
          </a:xfrm>
        </p:grpSpPr>
        <p:sp>
          <p:nvSpPr>
            <p:cNvPr id="607" name="Google Shape;607;p22"/>
            <p:cNvSpPr/>
            <p:nvPr/>
          </p:nvSpPr>
          <p:spPr>
            <a:xfrm>
              <a:off x="6617052" y="3330257"/>
              <a:ext cx="359681" cy="288945"/>
            </a:xfrm>
            <a:custGeom>
              <a:rect b="b" l="l" r="r" t="t"/>
              <a:pathLst>
                <a:path extrusionOk="0" h="9007" w="11212">
                  <a:moveTo>
                    <a:pt x="134" y="0"/>
                  </a:moveTo>
                  <a:lnTo>
                    <a:pt x="0" y="8856"/>
                  </a:lnTo>
                  <a:lnTo>
                    <a:pt x="11078" y="9006"/>
                  </a:lnTo>
                  <a:lnTo>
                    <a:pt x="11212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6614903" y="3328108"/>
              <a:ext cx="361830" cy="293243"/>
            </a:xfrm>
            <a:custGeom>
              <a:rect b="b" l="l" r="r" t="t"/>
              <a:pathLst>
                <a:path extrusionOk="0" h="9141" w="11279">
                  <a:moveTo>
                    <a:pt x="56" y="8839"/>
                  </a:moveTo>
                  <a:cubicBezTo>
                    <a:pt x="58" y="8839"/>
                    <a:pt x="65" y="8846"/>
                    <a:pt x="75" y="8856"/>
                  </a:cubicBezTo>
                  <a:lnTo>
                    <a:pt x="67" y="8856"/>
                  </a:lnTo>
                  <a:cubicBezTo>
                    <a:pt x="58" y="8844"/>
                    <a:pt x="55" y="8839"/>
                    <a:pt x="56" y="8839"/>
                  </a:cubicBezTo>
                  <a:close/>
                  <a:moveTo>
                    <a:pt x="134" y="8922"/>
                  </a:moveTo>
                  <a:cubicBezTo>
                    <a:pt x="135" y="8923"/>
                    <a:pt x="136" y="8924"/>
                    <a:pt x="136" y="8924"/>
                  </a:cubicBezTo>
                  <a:cubicBezTo>
                    <a:pt x="136" y="8924"/>
                    <a:pt x="135" y="8924"/>
                    <a:pt x="134" y="8923"/>
                  </a:cubicBezTo>
                  <a:cubicBezTo>
                    <a:pt x="134" y="8923"/>
                    <a:pt x="134" y="8922"/>
                    <a:pt x="134" y="8922"/>
                  </a:cubicBezTo>
                  <a:close/>
                  <a:moveTo>
                    <a:pt x="134" y="1"/>
                  </a:moveTo>
                  <a:lnTo>
                    <a:pt x="134" y="67"/>
                  </a:lnTo>
                  <a:cubicBezTo>
                    <a:pt x="101" y="2707"/>
                    <a:pt x="51" y="5732"/>
                    <a:pt x="0" y="8923"/>
                  </a:cubicBezTo>
                  <a:cubicBezTo>
                    <a:pt x="8" y="8930"/>
                    <a:pt x="45" y="8967"/>
                    <a:pt x="67" y="8990"/>
                  </a:cubicBezTo>
                  <a:lnTo>
                    <a:pt x="452" y="8990"/>
                  </a:lnTo>
                  <a:lnTo>
                    <a:pt x="836" y="9006"/>
                  </a:lnTo>
                  <a:lnTo>
                    <a:pt x="1588" y="9006"/>
                  </a:lnTo>
                  <a:cubicBezTo>
                    <a:pt x="2089" y="9023"/>
                    <a:pt x="2590" y="9023"/>
                    <a:pt x="3092" y="9040"/>
                  </a:cubicBezTo>
                  <a:cubicBezTo>
                    <a:pt x="4061" y="9040"/>
                    <a:pt x="5030" y="9057"/>
                    <a:pt x="5949" y="9073"/>
                  </a:cubicBezTo>
                  <a:lnTo>
                    <a:pt x="11145" y="9140"/>
                  </a:lnTo>
                  <a:lnTo>
                    <a:pt x="11195" y="9140"/>
                  </a:lnTo>
                  <a:lnTo>
                    <a:pt x="11195" y="9073"/>
                  </a:lnTo>
                  <a:cubicBezTo>
                    <a:pt x="11229" y="6400"/>
                    <a:pt x="11245" y="4194"/>
                    <a:pt x="11262" y="2624"/>
                  </a:cubicBezTo>
                  <a:cubicBezTo>
                    <a:pt x="11262" y="1872"/>
                    <a:pt x="11279" y="1270"/>
                    <a:pt x="11279" y="853"/>
                  </a:cubicBezTo>
                  <a:lnTo>
                    <a:pt x="11279" y="385"/>
                  </a:lnTo>
                  <a:cubicBezTo>
                    <a:pt x="11279" y="285"/>
                    <a:pt x="11262" y="218"/>
                    <a:pt x="11262" y="218"/>
                  </a:cubicBezTo>
                  <a:cubicBezTo>
                    <a:pt x="11262" y="218"/>
                    <a:pt x="11262" y="285"/>
                    <a:pt x="11262" y="385"/>
                  </a:cubicBezTo>
                  <a:cubicBezTo>
                    <a:pt x="11262" y="502"/>
                    <a:pt x="11245" y="669"/>
                    <a:pt x="11245" y="869"/>
                  </a:cubicBezTo>
                  <a:cubicBezTo>
                    <a:pt x="11245" y="1287"/>
                    <a:pt x="11229" y="1905"/>
                    <a:pt x="11212" y="2674"/>
                  </a:cubicBezTo>
                  <a:cubicBezTo>
                    <a:pt x="11179" y="4201"/>
                    <a:pt x="11129" y="6388"/>
                    <a:pt x="11079" y="9022"/>
                  </a:cubicBezTo>
                  <a:lnTo>
                    <a:pt x="11079" y="9022"/>
                  </a:lnTo>
                  <a:lnTo>
                    <a:pt x="5965" y="8940"/>
                  </a:lnTo>
                  <a:lnTo>
                    <a:pt x="3092" y="8889"/>
                  </a:lnTo>
                  <a:lnTo>
                    <a:pt x="1588" y="8873"/>
                  </a:lnTo>
                  <a:lnTo>
                    <a:pt x="836" y="8856"/>
                  </a:lnTo>
                  <a:lnTo>
                    <a:pt x="135" y="8856"/>
                  </a:lnTo>
                  <a:cubicBezTo>
                    <a:pt x="184" y="5716"/>
                    <a:pt x="217" y="2740"/>
                    <a:pt x="267" y="135"/>
                  </a:cubicBezTo>
                  <a:lnTo>
                    <a:pt x="267" y="135"/>
                  </a:lnTo>
                  <a:lnTo>
                    <a:pt x="8188" y="218"/>
                  </a:lnTo>
                  <a:lnTo>
                    <a:pt x="10443" y="234"/>
                  </a:lnTo>
                  <a:lnTo>
                    <a:pt x="11262" y="234"/>
                  </a:lnTo>
                  <a:cubicBezTo>
                    <a:pt x="11245" y="218"/>
                    <a:pt x="11229" y="218"/>
                    <a:pt x="11212" y="218"/>
                  </a:cubicBezTo>
                  <a:lnTo>
                    <a:pt x="11078" y="218"/>
                  </a:lnTo>
                  <a:lnTo>
                    <a:pt x="10477" y="201"/>
                  </a:lnTo>
                  <a:cubicBezTo>
                    <a:pt x="9942" y="184"/>
                    <a:pt x="9190" y="168"/>
                    <a:pt x="8221" y="15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6627767" y="3348479"/>
              <a:ext cx="333953" cy="253015"/>
            </a:xfrm>
            <a:custGeom>
              <a:rect b="b" l="l" r="r" t="t"/>
              <a:pathLst>
                <a:path extrusionOk="0" h="7887" w="10410">
                  <a:moveTo>
                    <a:pt x="117" y="0"/>
                  </a:moveTo>
                  <a:lnTo>
                    <a:pt x="1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6631521" y="3348479"/>
              <a:ext cx="333953" cy="253015"/>
            </a:xfrm>
            <a:custGeom>
              <a:rect b="b" l="l" r="r" t="t"/>
              <a:pathLst>
                <a:path extrusionOk="0" h="7887" w="10410">
                  <a:moveTo>
                    <a:pt x="101" y="0"/>
                  </a:moveTo>
                  <a:lnTo>
                    <a:pt x="0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6629917" y="3443885"/>
              <a:ext cx="330199" cy="157609"/>
            </a:xfrm>
            <a:custGeom>
              <a:rect b="b" l="l" r="r" t="t"/>
              <a:pathLst>
                <a:path extrusionOk="0" h="4913" w="10293">
                  <a:moveTo>
                    <a:pt x="3660" y="1"/>
                  </a:moveTo>
                  <a:lnTo>
                    <a:pt x="0" y="4762"/>
                  </a:lnTo>
                  <a:lnTo>
                    <a:pt x="10293" y="4913"/>
                  </a:lnTo>
                  <a:lnTo>
                    <a:pt x="7369" y="1454"/>
                  </a:lnTo>
                  <a:lnTo>
                    <a:pt x="5848" y="3042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6788584" y="3399935"/>
              <a:ext cx="61112" cy="52419"/>
            </a:xfrm>
            <a:custGeom>
              <a:rect b="b" l="l" r="r" t="t"/>
              <a:pathLst>
                <a:path extrusionOk="0" h="1634" w="1905">
                  <a:moveTo>
                    <a:pt x="1086" y="0"/>
                  </a:moveTo>
                  <a:cubicBezTo>
                    <a:pt x="368" y="0"/>
                    <a:pt x="0" y="869"/>
                    <a:pt x="501" y="1387"/>
                  </a:cubicBezTo>
                  <a:cubicBezTo>
                    <a:pt x="666" y="1557"/>
                    <a:pt x="872" y="1634"/>
                    <a:pt x="1074" y="1634"/>
                  </a:cubicBezTo>
                  <a:cubicBezTo>
                    <a:pt x="1488" y="1634"/>
                    <a:pt x="1888" y="1313"/>
                    <a:pt x="1888" y="819"/>
                  </a:cubicBezTo>
                  <a:cubicBezTo>
                    <a:pt x="1905" y="385"/>
                    <a:pt x="1537" y="17"/>
                    <a:pt x="1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22"/>
          <p:cNvGrpSpPr/>
          <p:nvPr/>
        </p:nvGrpSpPr>
        <p:grpSpPr>
          <a:xfrm>
            <a:off x="844738" y="1529254"/>
            <a:ext cx="501218" cy="404721"/>
            <a:chOff x="844738" y="1529254"/>
            <a:chExt cx="501218" cy="404721"/>
          </a:xfrm>
        </p:grpSpPr>
        <p:sp>
          <p:nvSpPr>
            <p:cNvPr id="614" name="Google Shape;614;p22"/>
            <p:cNvSpPr/>
            <p:nvPr/>
          </p:nvSpPr>
          <p:spPr>
            <a:xfrm>
              <a:off x="847432" y="1530890"/>
              <a:ext cx="498523" cy="401481"/>
            </a:xfrm>
            <a:custGeom>
              <a:rect b="b" l="l" r="r" t="t"/>
              <a:pathLst>
                <a:path extrusionOk="0" h="12515" w="15540">
                  <a:moveTo>
                    <a:pt x="167" y="0"/>
                  </a:moveTo>
                  <a:lnTo>
                    <a:pt x="0" y="12298"/>
                  </a:lnTo>
                  <a:lnTo>
                    <a:pt x="15355" y="12515"/>
                  </a:lnTo>
                  <a:lnTo>
                    <a:pt x="15539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844738" y="1529254"/>
              <a:ext cx="501218" cy="404721"/>
            </a:xfrm>
            <a:custGeom>
              <a:rect b="b" l="l" r="r" t="t"/>
              <a:pathLst>
                <a:path extrusionOk="0" h="12616" w="15624">
                  <a:moveTo>
                    <a:pt x="1" y="12348"/>
                  </a:moveTo>
                  <a:lnTo>
                    <a:pt x="1" y="12348"/>
                  </a:lnTo>
                  <a:cubicBezTo>
                    <a:pt x="1" y="12348"/>
                    <a:pt x="1" y="12348"/>
                    <a:pt x="1" y="12349"/>
                  </a:cubicBezTo>
                  <a:cubicBezTo>
                    <a:pt x="1" y="12348"/>
                    <a:pt x="1" y="12348"/>
                    <a:pt x="1" y="12348"/>
                  </a:cubicBezTo>
                  <a:close/>
                  <a:moveTo>
                    <a:pt x="185" y="1"/>
                  </a:moveTo>
                  <a:lnTo>
                    <a:pt x="185" y="51"/>
                  </a:lnTo>
                  <a:cubicBezTo>
                    <a:pt x="134" y="3710"/>
                    <a:pt x="68" y="7904"/>
                    <a:pt x="1" y="12348"/>
                  </a:cubicBezTo>
                  <a:lnTo>
                    <a:pt x="1" y="12348"/>
                  </a:lnTo>
                  <a:cubicBezTo>
                    <a:pt x="1" y="12348"/>
                    <a:pt x="1" y="12347"/>
                    <a:pt x="2" y="12347"/>
                  </a:cubicBezTo>
                  <a:cubicBezTo>
                    <a:pt x="13" y="12347"/>
                    <a:pt x="101" y="12433"/>
                    <a:pt x="101" y="12433"/>
                  </a:cubicBezTo>
                  <a:cubicBezTo>
                    <a:pt x="101" y="12433"/>
                    <a:pt x="97" y="12428"/>
                    <a:pt x="84" y="12415"/>
                  </a:cubicBezTo>
                  <a:lnTo>
                    <a:pt x="602" y="12415"/>
                  </a:lnTo>
                  <a:lnTo>
                    <a:pt x="1137" y="12432"/>
                  </a:lnTo>
                  <a:lnTo>
                    <a:pt x="2190" y="12449"/>
                  </a:lnTo>
                  <a:lnTo>
                    <a:pt x="4261" y="12465"/>
                  </a:lnTo>
                  <a:lnTo>
                    <a:pt x="8255" y="12532"/>
                  </a:lnTo>
                  <a:lnTo>
                    <a:pt x="15439" y="12616"/>
                  </a:lnTo>
                  <a:lnTo>
                    <a:pt x="15506" y="12616"/>
                  </a:lnTo>
                  <a:lnTo>
                    <a:pt x="15506" y="12566"/>
                  </a:lnTo>
                  <a:cubicBezTo>
                    <a:pt x="15540" y="8856"/>
                    <a:pt x="15573" y="5782"/>
                    <a:pt x="15607" y="3627"/>
                  </a:cubicBezTo>
                  <a:cubicBezTo>
                    <a:pt x="15607" y="2557"/>
                    <a:pt x="15623" y="1722"/>
                    <a:pt x="15623" y="1137"/>
                  </a:cubicBezTo>
                  <a:cubicBezTo>
                    <a:pt x="15623" y="870"/>
                    <a:pt x="15623" y="653"/>
                    <a:pt x="15623" y="502"/>
                  </a:cubicBezTo>
                  <a:cubicBezTo>
                    <a:pt x="15623" y="352"/>
                    <a:pt x="15623" y="285"/>
                    <a:pt x="15623" y="285"/>
                  </a:cubicBezTo>
                  <a:cubicBezTo>
                    <a:pt x="15623" y="285"/>
                    <a:pt x="15623" y="352"/>
                    <a:pt x="15607" y="502"/>
                  </a:cubicBezTo>
                  <a:cubicBezTo>
                    <a:pt x="15607" y="669"/>
                    <a:pt x="15607" y="887"/>
                    <a:pt x="15590" y="1171"/>
                  </a:cubicBezTo>
                  <a:cubicBezTo>
                    <a:pt x="15590" y="1739"/>
                    <a:pt x="15573" y="2591"/>
                    <a:pt x="15540" y="3660"/>
                  </a:cubicBezTo>
                  <a:cubicBezTo>
                    <a:pt x="15506" y="5786"/>
                    <a:pt x="15457" y="8836"/>
                    <a:pt x="15391" y="12498"/>
                  </a:cubicBezTo>
                  <a:lnTo>
                    <a:pt x="15391" y="12498"/>
                  </a:lnTo>
                  <a:cubicBezTo>
                    <a:pt x="13203" y="12465"/>
                    <a:pt x="10802" y="12432"/>
                    <a:pt x="8255" y="12399"/>
                  </a:cubicBezTo>
                  <a:lnTo>
                    <a:pt x="4261" y="12332"/>
                  </a:lnTo>
                  <a:lnTo>
                    <a:pt x="2190" y="12298"/>
                  </a:lnTo>
                  <a:lnTo>
                    <a:pt x="1137" y="12282"/>
                  </a:lnTo>
                  <a:lnTo>
                    <a:pt x="152" y="12282"/>
                  </a:lnTo>
                  <a:cubicBezTo>
                    <a:pt x="218" y="7883"/>
                    <a:pt x="268" y="3731"/>
                    <a:pt x="317" y="119"/>
                  </a:cubicBezTo>
                  <a:lnTo>
                    <a:pt x="317" y="119"/>
                  </a:lnTo>
                  <a:lnTo>
                    <a:pt x="11346" y="252"/>
                  </a:lnTo>
                  <a:lnTo>
                    <a:pt x="14487" y="268"/>
                  </a:lnTo>
                  <a:cubicBezTo>
                    <a:pt x="14855" y="285"/>
                    <a:pt x="15139" y="285"/>
                    <a:pt x="15322" y="285"/>
                  </a:cubicBezTo>
                  <a:lnTo>
                    <a:pt x="15623" y="285"/>
                  </a:lnTo>
                  <a:cubicBezTo>
                    <a:pt x="15607" y="268"/>
                    <a:pt x="15573" y="268"/>
                    <a:pt x="15556" y="268"/>
                  </a:cubicBezTo>
                  <a:lnTo>
                    <a:pt x="15339" y="268"/>
                  </a:lnTo>
                  <a:lnTo>
                    <a:pt x="14520" y="252"/>
                  </a:lnTo>
                  <a:cubicBezTo>
                    <a:pt x="13785" y="235"/>
                    <a:pt x="12733" y="218"/>
                    <a:pt x="11379" y="18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864563" y="1556073"/>
              <a:ext cx="463171" cy="351116"/>
            </a:xfrm>
            <a:custGeom>
              <a:rect b="b" l="l" r="r" t="t"/>
              <a:pathLst>
                <a:path extrusionOk="0" h="10945" w="14438">
                  <a:moveTo>
                    <a:pt x="151" y="0"/>
                  </a:moveTo>
                  <a:lnTo>
                    <a:pt x="1" y="10744"/>
                  </a:lnTo>
                  <a:lnTo>
                    <a:pt x="14287" y="10944"/>
                  </a:lnTo>
                  <a:lnTo>
                    <a:pt x="14437" y="20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868316" y="1689013"/>
              <a:ext cx="458327" cy="218176"/>
            </a:xfrm>
            <a:custGeom>
              <a:rect b="b" l="l" r="r" t="t"/>
              <a:pathLst>
                <a:path extrusionOk="0" h="6801" w="14287">
                  <a:moveTo>
                    <a:pt x="5080" y="0"/>
                  </a:moveTo>
                  <a:lnTo>
                    <a:pt x="1" y="6600"/>
                  </a:lnTo>
                  <a:lnTo>
                    <a:pt x="14287" y="6800"/>
                  </a:lnTo>
                  <a:lnTo>
                    <a:pt x="10243" y="2005"/>
                  </a:lnTo>
                  <a:lnTo>
                    <a:pt x="8121" y="4211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1088770" y="1627900"/>
              <a:ext cx="84595" cy="72116"/>
            </a:xfrm>
            <a:custGeom>
              <a:rect b="b" l="l" r="r" t="t"/>
              <a:pathLst>
                <a:path extrusionOk="0" h="2248" w="2637">
                  <a:moveTo>
                    <a:pt x="1496" y="0"/>
                  </a:moveTo>
                  <a:cubicBezTo>
                    <a:pt x="507" y="0"/>
                    <a:pt x="1" y="1192"/>
                    <a:pt x="698" y="1905"/>
                  </a:cubicBezTo>
                  <a:cubicBezTo>
                    <a:pt x="924" y="2142"/>
                    <a:pt x="1207" y="2248"/>
                    <a:pt x="1487" y="2248"/>
                  </a:cubicBezTo>
                  <a:cubicBezTo>
                    <a:pt x="2056" y="2248"/>
                    <a:pt x="2608" y="1809"/>
                    <a:pt x="2619" y="1137"/>
                  </a:cubicBezTo>
                  <a:cubicBezTo>
                    <a:pt x="2636" y="518"/>
                    <a:pt x="2135" y="17"/>
                    <a:pt x="1517" y="0"/>
                  </a:cubicBezTo>
                  <a:cubicBezTo>
                    <a:pt x="1510" y="0"/>
                    <a:pt x="1503" y="0"/>
                    <a:pt x="1496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22"/>
          <p:cNvGrpSpPr/>
          <p:nvPr/>
        </p:nvGrpSpPr>
        <p:grpSpPr>
          <a:xfrm>
            <a:off x="6640599" y="1903403"/>
            <a:ext cx="335621" cy="272327"/>
            <a:chOff x="6640599" y="1903403"/>
            <a:chExt cx="335621" cy="272327"/>
          </a:xfrm>
        </p:grpSpPr>
        <p:sp>
          <p:nvSpPr>
            <p:cNvPr id="620" name="Google Shape;620;p22"/>
            <p:cNvSpPr/>
            <p:nvPr/>
          </p:nvSpPr>
          <p:spPr>
            <a:xfrm>
              <a:off x="6642781" y="1905553"/>
              <a:ext cx="332894" cy="268028"/>
            </a:xfrm>
            <a:custGeom>
              <a:rect b="b" l="l" r="r" t="t"/>
              <a:pathLst>
                <a:path extrusionOk="0" h="8355" w="10377">
                  <a:moveTo>
                    <a:pt x="117" y="0"/>
                  </a:moveTo>
                  <a:lnTo>
                    <a:pt x="0" y="8204"/>
                  </a:lnTo>
                  <a:lnTo>
                    <a:pt x="10259" y="8355"/>
                  </a:lnTo>
                  <a:lnTo>
                    <a:pt x="10376" y="15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6640599" y="1903403"/>
              <a:ext cx="335621" cy="272327"/>
            </a:xfrm>
            <a:custGeom>
              <a:rect b="b" l="l" r="r" t="t"/>
              <a:pathLst>
                <a:path extrusionOk="0" h="8489" w="10462">
                  <a:moveTo>
                    <a:pt x="10444" y="218"/>
                  </a:moveTo>
                  <a:cubicBezTo>
                    <a:pt x="10444" y="218"/>
                    <a:pt x="10444" y="262"/>
                    <a:pt x="10444" y="351"/>
                  </a:cubicBezTo>
                  <a:cubicBezTo>
                    <a:pt x="10461" y="318"/>
                    <a:pt x="10444" y="268"/>
                    <a:pt x="10444" y="218"/>
                  </a:cubicBezTo>
                  <a:close/>
                  <a:moveTo>
                    <a:pt x="68" y="8355"/>
                  </a:moveTo>
                  <a:cubicBezTo>
                    <a:pt x="78" y="8362"/>
                    <a:pt x="83" y="8365"/>
                    <a:pt x="85" y="8365"/>
                  </a:cubicBezTo>
                  <a:cubicBezTo>
                    <a:pt x="87" y="8365"/>
                    <a:pt x="85" y="8361"/>
                    <a:pt x="80" y="8355"/>
                  </a:cubicBezTo>
                  <a:close/>
                  <a:moveTo>
                    <a:pt x="118" y="0"/>
                  </a:moveTo>
                  <a:lnTo>
                    <a:pt x="118" y="67"/>
                  </a:lnTo>
                  <a:cubicBezTo>
                    <a:pt x="85" y="2507"/>
                    <a:pt x="35" y="5314"/>
                    <a:pt x="2" y="8271"/>
                  </a:cubicBezTo>
                  <a:cubicBezTo>
                    <a:pt x="1" y="8270"/>
                    <a:pt x="0" y="8270"/>
                    <a:pt x="0" y="8270"/>
                  </a:cubicBezTo>
                  <a:lnTo>
                    <a:pt x="0" y="8270"/>
                  </a:lnTo>
                  <a:cubicBezTo>
                    <a:pt x="0" y="8270"/>
                    <a:pt x="60" y="8330"/>
                    <a:pt x="80" y="8355"/>
                  </a:cubicBezTo>
                  <a:lnTo>
                    <a:pt x="770" y="8355"/>
                  </a:lnTo>
                  <a:lnTo>
                    <a:pt x="1472" y="8371"/>
                  </a:lnTo>
                  <a:lnTo>
                    <a:pt x="2859" y="8388"/>
                  </a:lnTo>
                  <a:lnTo>
                    <a:pt x="5515" y="8422"/>
                  </a:lnTo>
                  <a:lnTo>
                    <a:pt x="10327" y="8488"/>
                  </a:lnTo>
                  <a:lnTo>
                    <a:pt x="10394" y="8488"/>
                  </a:lnTo>
                  <a:lnTo>
                    <a:pt x="10394" y="8422"/>
                  </a:lnTo>
                  <a:cubicBezTo>
                    <a:pt x="10411" y="5949"/>
                    <a:pt x="10428" y="3894"/>
                    <a:pt x="10444" y="2440"/>
                  </a:cubicBezTo>
                  <a:cubicBezTo>
                    <a:pt x="10444" y="1738"/>
                    <a:pt x="10444" y="1187"/>
                    <a:pt x="10444" y="786"/>
                  </a:cubicBezTo>
                  <a:lnTo>
                    <a:pt x="10444" y="368"/>
                  </a:lnTo>
                  <a:cubicBezTo>
                    <a:pt x="10428" y="485"/>
                    <a:pt x="10428" y="619"/>
                    <a:pt x="10428" y="819"/>
                  </a:cubicBezTo>
                  <a:cubicBezTo>
                    <a:pt x="10411" y="1203"/>
                    <a:pt x="10411" y="1772"/>
                    <a:pt x="10394" y="2473"/>
                  </a:cubicBezTo>
                  <a:cubicBezTo>
                    <a:pt x="10361" y="3897"/>
                    <a:pt x="10328" y="5928"/>
                    <a:pt x="10279" y="8354"/>
                  </a:cubicBezTo>
                  <a:lnTo>
                    <a:pt x="10279" y="8354"/>
                  </a:lnTo>
                  <a:lnTo>
                    <a:pt x="5532" y="8288"/>
                  </a:lnTo>
                  <a:cubicBezTo>
                    <a:pt x="4663" y="8271"/>
                    <a:pt x="3778" y="8254"/>
                    <a:pt x="2859" y="8238"/>
                  </a:cubicBezTo>
                  <a:lnTo>
                    <a:pt x="1472" y="8221"/>
                  </a:lnTo>
                  <a:lnTo>
                    <a:pt x="770" y="8221"/>
                  </a:lnTo>
                  <a:lnTo>
                    <a:pt x="419" y="8204"/>
                  </a:lnTo>
                  <a:lnTo>
                    <a:pt x="136" y="8204"/>
                  </a:lnTo>
                  <a:cubicBezTo>
                    <a:pt x="185" y="5299"/>
                    <a:pt x="218" y="2540"/>
                    <a:pt x="251" y="135"/>
                  </a:cubicBezTo>
                  <a:lnTo>
                    <a:pt x="251" y="135"/>
                  </a:lnTo>
                  <a:lnTo>
                    <a:pt x="7587" y="201"/>
                  </a:lnTo>
                  <a:lnTo>
                    <a:pt x="9692" y="218"/>
                  </a:lnTo>
                  <a:lnTo>
                    <a:pt x="10411" y="218"/>
                  </a:lnTo>
                  <a:lnTo>
                    <a:pt x="10261" y="201"/>
                  </a:lnTo>
                  <a:lnTo>
                    <a:pt x="9709" y="201"/>
                  </a:lnTo>
                  <a:lnTo>
                    <a:pt x="7621" y="15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6654554" y="1922170"/>
              <a:ext cx="309315" cy="234794"/>
            </a:xfrm>
            <a:custGeom>
              <a:rect b="b" l="l" r="r" t="t"/>
              <a:pathLst>
                <a:path extrusionOk="0" h="7319" w="9642">
                  <a:moveTo>
                    <a:pt x="101" y="0"/>
                  </a:moveTo>
                  <a:lnTo>
                    <a:pt x="1" y="7185"/>
                  </a:lnTo>
                  <a:lnTo>
                    <a:pt x="9542" y="7319"/>
                  </a:lnTo>
                  <a:lnTo>
                    <a:pt x="9642" y="15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6654554" y="2011128"/>
              <a:ext cx="306107" cy="145836"/>
            </a:xfrm>
            <a:custGeom>
              <a:rect b="b" l="l" r="r" t="t"/>
              <a:pathLst>
                <a:path extrusionOk="0" h="4546" w="9542">
                  <a:moveTo>
                    <a:pt x="3393" y="1"/>
                  </a:moveTo>
                  <a:lnTo>
                    <a:pt x="1" y="4412"/>
                  </a:lnTo>
                  <a:lnTo>
                    <a:pt x="9542" y="4546"/>
                  </a:lnTo>
                  <a:lnTo>
                    <a:pt x="6835" y="1338"/>
                  </a:lnTo>
                  <a:lnTo>
                    <a:pt x="5415" y="2808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6801577" y="1970386"/>
              <a:ext cx="56717" cy="48280"/>
            </a:xfrm>
            <a:custGeom>
              <a:rect b="b" l="l" r="r" t="t"/>
              <a:pathLst>
                <a:path extrusionOk="0" h="1505" w="1768">
                  <a:moveTo>
                    <a:pt x="995" y="1"/>
                  </a:moveTo>
                  <a:cubicBezTo>
                    <a:pt x="340" y="1"/>
                    <a:pt x="1" y="791"/>
                    <a:pt x="464" y="1271"/>
                  </a:cubicBezTo>
                  <a:cubicBezTo>
                    <a:pt x="619" y="1432"/>
                    <a:pt x="813" y="1504"/>
                    <a:pt x="1003" y="1504"/>
                  </a:cubicBezTo>
                  <a:cubicBezTo>
                    <a:pt x="1385" y="1504"/>
                    <a:pt x="1750" y="1211"/>
                    <a:pt x="1750" y="753"/>
                  </a:cubicBezTo>
                  <a:cubicBezTo>
                    <a:pt x="1767" y="352"/>
                    <a:pt x="1433" y="1"/>
                    <a:pt x="1015" y="1"/>
                  </a:cubicBezTo>
                  <a:cubicBezTo>
                    <a:pt x="1008" y="1"/>
                    <a:pt x="1002" y="1"/>
                    <a:pt x="995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22"/>
          <p:cNvGrpSpPr/>
          <p:nvPr/>
        </p:nvGrpSpPr>
        <p:grpSpPr>
          <a:xfrm>
            <a:off x="1474019" y="1756541"/>
            <a:ext cx="1295583" cy="1044172"/>
            <a:chOff x="1474019" y="1756541"/>
            <a:chExt cx="1295583" cy="1044172"/>
          </a:xfrm>
        </p:grpSpPr>
        <p:sp>
          <p:nvSpPr>
            <p:cNvPr id="626" name="Google Shape;626;p22"/>
            <p:cNvSpPr/>
            <p:nvPr/>
          </p:nvSpPr>
          <p:spPr>
            <a:xfrm>
              <a:off x="1476714" y="1758145"/>
              <a:ext cx="1292888" cy="1040419"/>
            </a:xfrm>
            <a:custGeom>
              <a:rect b="b" l="l" r="r" t="t"/>
              <a:pathLst>
                <a:path extrusionOk="0" h="32432" w="40302">
                  <a:moveTo>
                    <a:pt x="451" y="0"/>
                  </a:moveTo>
                  <a:lnTo>
                    <a:pt x="0" y="31864"/>
                  </a:lnTo>
                  <a:lnTo>
                    <a:pt x="39850" y="32432"/>
                  </a:lnTo>
                  <a:lnTo>
                    <a:pt x="40301" y="56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1474019" y="1756541"/>
              <a:ext cx="1295583" cy="1044172"/>
            </a:xfrm>
            <a:custGeom>
              <a:rect b="b" l="l" r="r" t="t"/>
              <a:pathLst>
                <a:path extrusionOk="0" h="32549" w="40386">
                  <a:moveTo>
                    <a:pt x="601" y="118"/>
                  </a:moveTo>
                  <a:lnTo>
                    <a:pt x="29324" y="502"/>
                  </a:lnTo>
                  <a:lnTo>
                    <a:pt x="37478" y="602"/>
                  </a:lnTo>
                  <a:lnTo>
                    <a:pt x="39633" y="619"/>
                  </a:lnTo>
                  <a:lnTo>
                    <a:pt x="40185" y="619"/>
                  </a:lnTo>
                  <a:cubicBezTo>
                    <a:pt x="40229" y="624"/>
                    <a:pt x="40266" y="626"/>
                    <a:pt x="40296" y="626"/>
                  </a:cubicBezTo>
                  <a:cubicBezTo>
                    <a:pt x="40355" y="626"/>
                    <a:pt x="40385" y="619"/>
                    <a:pt x="40385" y="619"/>
                  </a:cubicBezTo>
                  <a:lnTo>
                    <a:pt x="40385" y="619"/>
                  </a:lnTo>
                  <a:cubicBezTo>
                    <a:pt x="40385" y="619"/>
                    <a:pt x="40368" y="819"/>
                    <a:pt x="40368" y="1203"/>
                  </a:cubicBezTo>
                  <a:cubicBezTo>
                    <a:pt x="40368" y="1604"/>
                    <a:pt x="40352" y="2172"/>
                    <a:pt x="40335" y="2908"/>
                  </a:cubicBezTo>
                  <a:cubicBezTo>
                    <a:pt x="40318" y="4395"/>
                    <a:pt x="40268" y="6583"/>
                    <a:pt x="40235" y="9374"/>
                  </a:cubicBezTo>
                  <a:cubicBezTo>
                    <a:pt x="40135" y="14911"/>
                    <a:pt x="40018" y="22846"/>
                    <a:pt x="39868" y="32431"/>
                  </a:cubicBezTo>
                  <a:lnTo>
                    <a:pt x="39868" y="32431"/>
                  </a:lnTo>
                  <a:lnTo>
                    <a:pt x="152" y="31848"/>
                  </a:lnTo>
                  <a:lnTo>
                    <a:pt x="152" y="31848"/>
                  </a:lnTo>
                  <a:cubicBezTo>
                    <a:pt x="318" y="20387"/>
                    <a:pt x="468" y="9574"/>
                    <a:pt x="601" y="118"/>
                  </a:cubicBezTo>
                  <a:close/>
                  <a:moveTo>
                    <a:pt x="468" y="0"/>
                  </a:moveTo>
                  <a:lnTo>
                    <a:pt x="468" y="50"/>
                  </a:lnTo>
                  <a:cubicBezTo>
                    <a:pt x="335" y="9541"/>
                    <a:pt x="184" y="20401"/>
                    <a:pt x="17" y="31914"/>
                  </a:cubicBezTo>
                  <a:lnTo>
                    <a:pt x="1" y="31980"/>
                  </a:lnTo>
                  <a:lnTo>
                    <a:pt x="84" y="31980"/>
                  </a:lnTo>
                  <a:cubicBezTo>
                    <a:pt x="14838" y="32198"/>
                    <a:pt x="28539" y="32381"/>
                    <a:pt x="39934" y="32548"/>
                  </a:cubicBezTo>
                  <a:lnTo>
                    <a:pt x="39984" y="32548"/>
                  </a:lnTo>
                  <a:lnTo>
                    <a:pt x="39984" y="32482"/>
                  </a:lnTo>
                  <a:cubicBezTo>
                    <a:pt x="40118" y="22874"/>
                    <a:pt x="40218" y="14904"/>
                    <a:pt x="40285" y="9324"/>
                  </a:cubicBezTo>
                  <a:cubicBezTo>
                    <a:pt x="40318" y="6550"/>
                    <a:pt x="40352" y="4378"/>
                    <a:pt x="40368" y="2891"/>
                  </a:cubicBezTo>
                  <a:cubicBezTo>
                    <a:pt x="40368" y="2156"/>
                    <a:pt x="40385" y="1588"/>
                    <a:pt x="40385" y="1203"/>
                  </a:cubicBezTo>
                  <a:cubicBezTo>
                    <a:pt x="40385" y="819"/>
                    <a:pt x="40385" y="619"/>
                    <a:pt x="40385" y="619"/>
                  </a:cubicBezTo>
                  <a:lnTo>
                    <a:pt x="40201" y="619"/>
                  </a:lnTo>
                  <a:lnTo>
                    <a:pt x="39650" y="602"/>
                  </a:lnTo>
                  <a:lnTo>
                    <a:pt x="37495" y="568"/>
                  </a:lnTo>
                  <a:lnTo>
                    <a:pt x="29358" y="43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521722" y="1823524"/>
              <a:ext cx="1201236" cy="910174"/>
            </a:xfrm>
            <a:custGeom>
              <a:rect b="b" l="l" r="r" t="t"/>
              <a:pathLst>
                <a:path extrusionOk="0" h="28372" w="37445">
                  <a:moveTo>
                    <a:pt x="385" y="1"/>
                  </a:moveTo>
                  <a:lnTo>
                    <a:pt x="1" y="27837"/>
                  </a:lnTo>
                  <a:lnTo>
                    <a:pt x="37044" y="28372"/>
                  </a:lnTo>
                  <a:lnTo>
                    <a:pt x="37445" y="51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1521722" y="2167133"/>
              <a:ext cx="1188372" cy="566565"/>
            </a:xfrm>
            <a:custGeom>
              <a:rect b="b" l="l" r="r" t="t"/>
              <a:pathLst>
                <a:path extrusionOk="0" h="17661" w="37044">
                  <a:moveTo>
                    <a:pt x="13184" y="0"/>
                  </a:moveTo>
                  <a:lnTo>
                    <a:pt x="1" y="17126"/>
                  </a:lnTo>
                  <a:lnTo>
                    <a:pt x="37044" y="17661"/>
                  </a:lnTo>
                  <a:lnTo>
                    <a:pt x="26567" y="5230"/>
                  </a:lnTo>
                  <a:lnTo>
                    <a:pt x="21037" y="10944"/>
                  </a:lnTo>
                  <a:lnTo>
                    <a:pt x="13184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2093420" y="2009524"/>
              <a:ext cx="218946" cy="187411"/>
            </a:xfrm>
            <a:custGeom>
              <a:rect b="b" l="l" r="r" t="t"/>
              <a:pathLst>
                <a:path extrusionOk="0" h="5842" w="6825">
                  <a:moveTo>
                    <a:pt x="3893" y="0"/>
                  </a:moveTo>
                  <a:cubicBezTo>
                    <a:pt x="1314" y="0"/>
                    <a:pt x="1" y="3102"/>
                    <a:pt x="1796" y="4946"/>
                  </a:cubicBezTo>
                  <a:cubicBezTo>
                    <a:pt x="2397" y="5565"/>
                    <a:pt x="3145" y="5842"/>
                    <a:pt x="3878" y="5842"/>
                  </a:cubicBezTo>
                  <a:cubicBezTo>
                    <a:pt x="5362" y="5842"/>
                    <a:pt x="6786" y="4703"/>
                    <a:pt x="6808" y="2958"/>
                  </a:cubicBezTo>
                  <a:cubicBezTo>
                    <a:pt x="6825" y="1354"/>
                    <a:pt x="5538" y="17"/>
                    <a:pt x="3934" y="1"/>
                  </a:cubicBezTo>
                  <a:cubicBezTo>
                    <a:pt x="3920" y="1"/>
                    <a:pt x="3907" y="0"/>
                    <a:pt x="3893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22"/>
          <p:cNvSpPr txBox="1"/>
          <p:nvPr>
            <p:ph type="title"/>
          </p:nvPr>
        </p:nvSpPr>
        <p:spPr>
          <a:xfrm>
            <a:off x="2867250" y="2937600"/>
            <a:ext cx="34095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32" name="Google Shape;632;p22"/>
          <p:cNvSpPr txBox="1"/>
          <p:nvPr>
            <p:ph idx="1" type="subTitle"/>
          </p:nvPr>
        </p:nvSpPr>
        <p:spPr>
          <a:xfrm>
            <a:off x="2863575" y="3494775"/>
            <a:ext cx="34095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5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6" name="Google Shape;636;p23"/>
          <p:cNvSpPr txBox="1"/>
          <p:nvPr>
            <p:ph idx="1" type="subTitle"/>
          </p:nvPr>
        </p:nvSpPr>
        <p:spPr>
          <a:xfrm>
            <a:off x="2030400" y="885025"/>
            <a:ext cx="5076000" cy="7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37" name="Google Shape;637;p23"/>
          <p:cNvGrpSpPr/>
          <p:nvPr/>
        </p:nvGrpSpPr>
        <p:grpSpPr>
          <a:xfrm>
            <a:off x="-145649" y="2212114"/>
            <a:ext cx="1171202" cy="1706979"/>
            <a:chOff x="-145649" y="2212114"/>
            <a:chExt cx="1171202" cy="1706979"/>
          </a:xfrm>
        </p:grpSpPr>
        <p:sp>
          <p:nvSpPr>
            <p:cNvPr id="638" name="Google Shape;638;p23"/>
            <p:cNvSpPr/>
            <p:nvPr/>
          </p:nvSpPr>
          <p:spPr>
            <a:xfrm>
              <a:off x="-145649" y="2212114"/>
              <a:ext cx="1171202" cy="1706979"/>
            </a:xfrm>
            <a:custGeom>
              <a:rect b="b" l="l" r="r" t="t"/>
              <a:pathLst>
                <a:path extrusionOk="0" h="51664" w="35448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32205" y="2506798"/>
              <a:ext cx="517572" cy="8095"/>
            </a:xfrm>
            <a:custGeom>
              <a:rect b="b" l="l" r="r" t="t"/>
              <a:pathLst>
                <a:path extrusionOk="0" h="245" w="15665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30586" y="2629145"/>
              <a:ext cx="858346" cy="11960"/>
            </a:xfrm>
            <a:custGeom>
              <a:rect b="b" l="l" r="r" t="t"/>
              <a:pathLst>
                <a:path extrusionOk="0" h="362" w="25979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29000" y="2755820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27381" y="288249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5762" y="3009006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7381" y="3157884"/>
              <a:ext cx="857784" cy="12027"/>
            </a:xfrm>
            <a:custGeom>
              <a:rect b="b" l="l" r="r" t="t"/>
              <a:pathLst>
                <a:path extrusionOk="0" h="364" w="25962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5233" y="3284394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3648" y="3411070"/>
              <a:ext cx="858313" cy="11994"/>
            </a:xfrm>
            <a:custGeom>
              <a:rect b="b" l="l" r="r" t="t"/>
              <a:pathLst>
                <a:path extrusionOk="0" h="363" w="25978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2029" y="3537811"/>
              <a:ext cx="858313" cy="11927"/>
            </a:xfrm>
            <a:custGeom>
              <a:rect b="b" l="l" r="r" t="t"/>
              <a:pathLst>
                <a:path extrusionOk="0" h="361" w="25978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23"/>
          <p:cNvGrpSpPr/>
          <p:nvPr/>
        </p:nvGrpSpPr>
        <p:grpSpPr>
          <a:xfrm>
            <a:off x="1206050" y="1908344"/>
            <a:ext cx="1531767" cy="2249694"/>
            <a:chOff x="1206050" y="1908344"/>
            <a:chExt cx="1531767" cy="2249694"/>
          </a:xfrm>
        </p:grpSpPr>
        <p:sp>
          <p:nvSpPr>
            <p:cNvPr id="649" name="Google Shape;649;p23"/>
            <p:cNvSpPr/>
            <p:nvPr/>
          </p:nvSpPr>
          <p:spPr>
            <a:xfrm>
              <a:off x="1206050" y="1908344"/>
              <a:ext cx="1531767" cy="2249694"/>
            </a:xfrm>
            <a:custGeom>
              <a:rect b="b" l="l" r="r" t="t"/>
              <a:pathLst>
                <a:path extrusionOk="0" h="68090" w="46361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1419290" y="2297655"/>
              <a:ext cx="686340" cy="6311"/>
            </a:xfrm>
            <a:custGeom>
              <a:rect b="b" l="l" r="r" t="t"/>
              <a:pathLst>
                <a:path extrusionOk="0" h="191" w="20773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1419819" y="2458361"/>
              <a:ext cx="1138525" cy="6872"/>
            </a:xfrm>
            <a:custGeom>
              <a:rect b="b" l="l" r="r" t="t"/>
              <a:pathLst>
                <a:path extrusionOk="0" h="208" w="34459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1420347" y="262623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420909" y="2794477"/>
              <a:ext cx="1139054" cy="7038"/>
            </a:xfrm>
            <a:custGeom>
              <a:rect b="b" l="l" r="r" t="t"/>
              <a:pathLst>
                <a:path extrusionOk="0" h="213" w="34475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1421438" y="2962155"/>
              <a:ext cx="1139054" cy="7071"/>
            </a:xfrm>
            <a:custGeom>
              <a:rect b="b" l="l" r="r" t="t"/>
              <a:pathLst>
                <a:path extrusionOk="0" h="214" w="34475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426790" y="3159338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27319" y="3327544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427881" y="3495487"/>
              <a:ext cx="1138492" cy="7004"/>
            </a:xfrm>
            <a:custGeom>
              <a:rect b="b" l="l" r="r" t="t"/>
              <a:pathLst>
                <a:path extrusionOk="0" h="212" w="34458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428409" y="3663495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23"/>
          <p:cNvGrpSpPr/>
          <p:nvPr/>
        </p:nvGrpSpPr>
        <p:grpSpPr>
          <a:xfrm>
            <a:off x="8118448" y="2212114"/>
            <a:ext cx="1171202" cy="1706979"/>
            <a:chOff x="8118448" y="2212114"/>
            <a:chExt cx="1171202" cy="1706979"/>
          </a:xfrm>
        </p:grpSpPr>
        <p:sp>
          <p:nvSpPr>
            <p:cNvPr id="660" name="Google Shape;660;p23"/>
            <p:cNvSpPr/>
            <p:nvPr/>
          </p:nvSpPr>
          <p:spPr>
            <a:xfrm>
              <a:off x="8118448" y="2212114"/>
              <a:ext cx="1171202" cy="1706979"/>
            </a:xfrm>
            <a:custGeom>
              <a:rect b="b" l="l" r="r" t="t"/>
              <a:pathLst>
                <a:path extrusionOk="0" h="51664" w="35448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8296335" y="2506798"/>
              <a:ext cx="517572" cy="8095"/>
            </a:xfrm>
            <a:custGeom>
              <a:rect b="b" l="l" r="r" t="t"/>
              <a:pathLst>
                <a:path extrusionOk="0" h="245" w="15665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8294716" y="2629145"/>
              <a:ext cx="858313" cy="11960"/>
            </a:xfrm>
            <a:custGeom>
              <a:rect b="b" l="l" r="r" t="t"/>
              <a:pathLst>
                <a:path extrusionOk="0" h="362" w="25978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8293097" y="2755820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8291511" y="288249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8289892" y="300900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290949" y="3157884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8289363" y="3284394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8287744" y="3411070"/>
              <a:ext cx="858313" cy="11994"/>
            </a:xfrm>
            <a:custGeom>
              <a:rect b="b" l="l" r="r" t="t"/>
              <a:pathLst>
                <a:path extrusionOk="0" h="363" w="25978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8286126" y="3537811"/>
              <a:ext cx="858346" cy="11927"/>
            </a:xfrm>
            <a:custGeom>
              <a:rect b="b" l="l" r="r" t="t"/>
              <a:pathLst>
                <a:path extrusionOk="0" h="361" w="25979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23"/>
          <p:cNvGrpSpPr/>
          <p:nvPr/>
        </p:nvGrpSpPr>
        <p:grpSpPr>
          <a:xfrm>
            <a:off x="6409916" y="1908344"/>
            <a:ext cx="1531767" cy="2249694"/>
            <a:chOff x="6409916" y="1908344"/>
            <a:chExt cx="1531767" cy="2249694"/>
          </a:xfrm>
        </p:grpSpPr>
        <p:sp>
          <p:nvSpPr>
            <p:cNvPr id="671" name="Google Shape;671;p23"/>
            <p:cNvSpPr/>
            <p:nvPr/>
          </p:nvSpPr>
          <p:spPr>
            <a:xfrm>
              <a:off x="6409916" y="1908344"/>
              <a:ext cx="1531767" cy="2249694"/>
            </a:xfrm>
            <a:custGeom>
              <a:rect b="b" l="l" r="r" t="t"/>
              <a:pathLst>
                <a:path extrusionOk="0" h="68090" w="46361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6623123" y="2297655"/>
              <a:ext cx="686373" cy="6311"/>
            </a:xfrm>
            <a:custGeom>
              <a:rect b="b" l="l" r="r" t="t"/>
              <a:pathLst>
                <a:path extrusionOk="0" h="191" w="20774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6623685" y="2458361"/>
              <a:ext cx="1138525" cy="6872"/>
            </a:xfrm>
            <a:custGeom>
              <a:rect b="b" l="l" r="r" t="t"/>
              <a:pathLst>
                <a:path extrusionOk="0" h="208" w="34459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6624214" y="262623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6624742" y="279447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6625271" y="2962155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6630095" y="3159338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6630623" y="3327544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6631185" y="3495487"/>
              <a:ext cx="1138525" cy="7004"/>
            </a:xfrm>
            <a:custGeom>
              <a:rect b="b" l="l" r="r" t="t"/>
              <a:pathLst>
                <a:path extrusionOk="0" h="212" w="34459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6631714" y="3663495"/>
              <a:ext cx="1139054" cy="7038"/>
            </a:xfrm>
            <a:custGeom>
              <a:rect b="b" l="l" r="r" t="t"/>
              <a:pathLst>
                <a:path extrusionOk="0" h="213" w="34475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6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"/>
          <p:cNvSpPr txBox="1"/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10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5" name="Google Shape;685;p25"/>
          <p:cNvGrpSpPr/>
          <p:nvPr/>
        </p:nvGrpSpPr>
        <p:grpSpPr>
          <a:xfrm>
            <a:off x="6510149" y="1965913"/>
            <a:ext cx="2172605" cy="2709763"/>
            <a:chOff x="6510149" y="1949738"/>
            <a:chExt cx="2172605" cy="2709763"/>
          </a:xfrm>
        </p:grpSpPr>
        <p:sp>
          <p:nvSpPr>
            <p:cNvPr id="686" name="Google Shape;686;p25"/>
            <p:cNvSpPr/>
            <p:nvPr/>
          </p:nvSpPr>
          <p:spPr>
            <a:xfrm>
              <a:off x="6510149" y="4267946"/>
              <a:ext cx="120540" cy="388831"/>
            </a:xfrm>
            <a:custGeom>
              <a:rect b="b" l="l" r="r" t="t"/>
              <a:pathLst>
                <a:path extrusionOk="0" h="12132" w="3761">
                  <a:moveTo>
                    <a:pt x="3760" y="1"/>
                  </a:moveTo>
                  <a:lnTo>
                    <a:pt x="1" y="135"/>
                  </a:lnTo>
                  <a:lnTo>
                    <a:pt x="1" y="12131"/>
                  </a:lnTo>
                  <a:lnTo>
                    <a:pt x="1605" y="12131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7592958" y="2586860"/>
              <a:ext cx="93201" cy="30960"/>
            </a:xfrm>
            <a:custGeom>
              <a:rect b="b" l="l" r="r" t="t"/>
              <a:pathLst>
                <a:path extrusionOk="0" h="966" w="2908">
                  <a:moveTo>
                    <a:pt x="2875" y="1"/>
                  </a:moveTo>
                  <a:cubicBezTo>
                    <a:pt x="2771" y="1"/>
                    <a:pt x="2159" y="176"/>
                    <a:pt x="1421" y="423"/>
                  </a:cubicBezTo>
                  <a:cubicBezTo>
                    <a:pt x="635" y="690"/>
                    <a:pt x="0" y="924"/>
                    <a:pt x="0" y="957"/>
                  </a:cubicBezTo>
                  <a:cubicBezTo>
                    <a:pt x="2" y="963"/>
                    <a:pt x="12" y="966"/>
                    <a:pt x="29" y="966"/>
                  </a:cubicBezTo>
                  <a:cubicBezTo>
                    <a:pt x="164" y="966"/>
                    <a:pt x="758" y="794"/>
                    <a:pt x="1471" y="556"/>
                  </a:cubicBezTo>
                  <a:cubicBezTo>
                    <a:pt x="2273" y="289"/>
                    <a:pt x="2908" y="38"/>
                    <a:pt x="2891" y="5"/>
                  </a:cubicBezTo>
                  <a:cubicBezTo>
                    <a:pt x="2890" y="2"/>
                    <a:pt x="2884" y="1"/>
                    <a:pt x="28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6977662" y="4267946"/>
              <a:ext cx="119963" cy="388831"/>
            </a:xfrm>
            <a:custGeom>
              <a:rect b="b" l="l" r="r" t="t"/>
              <a:pathLst>
                <a:path extrusionOk="0" h="12132" w="3743">
                  <a:moveTo>
                    <a:pt x="3743" y="1"/>
                  </a:moveTo>
                  <a:lnTo>
                    <a:pt x="0" y="135"/>
                  </a:lnTo>
                  <a:lnTo>
                    <a:pt x="0" y="12131"/>
                  </a:lnTo>
                  <a:lnTo>
                    <a:pt x="1604" y="12131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7441394" y="4267946"/>
              <a:ext cx="120540" cy="388831"/>
            </a:xfrm>
            <a:custGeom>
              <a:rect b="b" l="l" r="r" t="t"/>
              <a:pathLst>
                <a:path extrusionOk="0" h="12132" w="3761">
                  <a:moveTo>
                    <a:pt x="1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7769682" y="4267946"/>
              <a:ext cx="120508" cy="388831"/>
            </a:xfrm>
            <a:custGeom>
              <a:rect b="b" l="l" r="r" t="t"/>
              <a:pathLst>
                <a:path extrusionOk="0" h="12132" w="3760">
                  <a:moveTo>
                    <a:pt x="0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6510149" y="3406827"/>
              <a:ext cx="375979" cy="873907"/>
            </a:xfrm>
            <a:custGeom>
              <a:rect b="b" l="l" r="r" t="t"/>
              <a:pathLst>
                <a:path extrusionOk="0" h="27267" w="11731">
                  <a:moveTo>
                    <a:pt x="5548" y="0"/>
                  </a:moveTo>
                  <a:cubicBezTo>
                    <a:pt x="4075" y="0"/>
                    <a:pt x="2636" y="293"/>
                    <a:pt x="1939" y="1271"/>
                  </a:cubicBezTo>
                  <a:cubicBezTo>
                    <a:pt x="184" y="3711"/>
                    <a:pt x="1" y="27170"/>
                    <a:pt x="1" y="27170"/>
                  </a:cubicBezTo>
                  <a:cubicBezTo>
                    <a:pt x="1" y="27170"/>
                    <a:pt x="5028" y="27266"/>
                    <a:pt x="8439" y="27266"/>
                  </a:cubicBezTo>
                  <a:cubicBezTo>
                    <a:pt x="10145" y="27266"/>
                    <a:pt x="11446" y="27242"/>
                    <a:pt x="11513" y="27170"/>
                  </a:cubicBezTo>
                  <a:cubicBezTo>
                    <a:pt x="11730" y="26969"/>
                    <a:pt x="10026" y="653"/>
                    <a:pt x="10026" y="653"/>
                  </a:cubicBezTo>
                  <a:cubicBezTo>
                    <a:pt x="10026" y="653"/>
                    <a:pt x="7748" y="0"/>
                    <a:pt x="55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6804144" y="2531830"/>
              <a:ext cx="1086046" cy="1608718"/>
            </a:xfrm>
            <a:custGeom>
              <a:rect b="b" l="l" r="r" t="t"/>
              <a:pathLst>
                <a:path extrusionOk="0" h="50194" w="33886">
                  <a:moveTo>
                    <a:pt x="24423" y="1"/>
                  </a:moveTo>
                  <a:cubicBezTo>
                    <a:pt x="24403" y="1"/>
                    <a:pt x="24382" y="1"/>
                    <a:pt x="24362" y="1"/>
                  </a:cubicBezTo>
                  <a:lnTo>
                    <a:pt x="9424" y="1"/>
                  </a:lnTo>
                  <a:cubicBezTo>
                    <a:pt x="4195" y="1"/>
                    <a:pt x="1" y="4295"/>
                    <a:pt x="118" y="9525"/>
                  </a:cubicBezTo>
                  <a:lnTo>
                    <a:pt x="1070" y="50193"/>
                  </a:lnTo>
                  <a:lnTo>
                    <a:pt x="33568" y="50193"/>
                  </a:lnTo>
                  <a:lnTo>
                    <a:pt x="33836" y="9491"/>
                  </a:lnTo>
                  <a:cubicBezTo>
                    <a:pt x="33885" y="4265"/>
                    <a:pt x="29658" y="1"/>
                    <a:pt x="2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6572262" y="3855335"/>
              <a:ext cx="1307768" cy="420143"/>
            </a:xfrm>
            <a:custGeom>
              <a:rect b="b" l="l" r="r" t="t"/>
              <a:pathLst>
                <a:path extrusionOk="0" h="13109" w="40804">
                  <a:moveTo>
                    <a:pt x="19728" y="0"/>
                  </a:moveTo>
                  <a:cubicBezTo>
                    <a:pt x="13401" y="0"/>
                    <a:pt x="6918" y="126"/>
                    <a:pt x="6918" y="126"/>
                  </a:cubicBezTo>
                  <a:cubicBezTo>
                    <a:pt x="6918" y="126"/>
                    <a:pt x="452" y="377"/>
                    <a:pt x="1" y="8380"/>
                  </a:cubicBezTo>
                  <a:lnTo>
                    <a:pt x="1" y="13109"/>
                  </a:lnTo>
                  <a:lnTo>
                    <a:pt x="40803" y="13109"/>
                  </a:lnTo>
                  <a:lnTo>
                    <a:pt x="40803" y="8898"/>
                  </a:lnTo>
                  <a:cubicBezTo>
                    <a:pt x="40803" y="8898"/>
                    <a:pt x="35039" y="410"/>
                    <a:pt x="28272" y="126"/>
                  </a:cubicBezTo>
                  <a:cubicBezTo>
                    <a:pt x="26016" y="32"/>
                    <a:pt x="22892" y="0"/>
                    <a:pt x="1972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6554057" y="3855014"/>
              <a:ext cx="907207" cy="413125"/>
            </a:xfrm>
            <a:custGeom>
              <a:rect b="b" l="l" r="r" t="t"/>
              <a:pathLst>
                <a:path extrusionOk="0" h="12890" w="28306">
                  <a:moveTo>
                    <a:pt x="9133" y="0"/>
                  </a:moveTo>
                  <a:cubicBezTo>
                    <a:pt x="7145" y="0"/>
                    <a:pt x="5217" y="133"/>
                    <a:pt x="3543" y="1423"/>
                  </a:cubicBezTo>
                  <a:cubicBezTo>
                    <a:pt x="385" y="3896"/>
                    <a:pt x="1" y="9059"/>
                    <a:pt x="335" y="12751"/>
                  </a:cubicBezTo>
                  <a:cubicBezTo>
                    <a:pt x="343" y="12843"/>
                    <a:pt x="414" y="12889"/>
                    <a:pt x="483" y="12889"/>
                  </a:cubicBezTo>
                  <a:cubicBezTo>
                    <a:pt x="552" y="12889"/>
                    <a:pt x="619" y="12843"/>
                    <a:pt x="619" y="12751"/>
                  </a:cubicBezTo>
                  <a:cubicBezTo>
                    <a:pt x="218" y="8357"/>
                    <a:pt x="953" y="1958"/>
                    <a:pt x="5932" y="554"/>
                  </a:cubicBezTo>
                  <a:cubicBezTo>
                    <a:pt x="6831" y="299"/>
                    <a:pt x="7809" y="238"/>
                    <a:pt x="8789" y="238"/>
                  </a:cubicBezTo>
                  <a:cubicBezTo>
                    <a:pt x="9668" y="238"/>
                    <a:pt x="10550" y="287"/>
                    <a:pt x="11379" y="287"/>
                  </a:cubicBezTo>
                  <a:lnTo>
                    <a:pt x="28121" y="387"/>
                  </a:lnTo>
                  <a:cubicBezTo>
                    <a:pt x="28305" y="370"/>
                    <a:pt x="28305" y="103"/>
                    <a:pt x="28121" y="103"/>
                  </a:cubicBezTo>
                  <a:cubicBezTo>
                    <a:pt x="21973" y="70"/>
                    <a:pt x="15807" y="36"/>
                    <a:pt x="9658" y="3"/>
                  </a:cubicBezTo>
                  <a:cubicBezTo>
                    <a:pt x="9483" y="1"/>
                    <a:pt x="9308" y="0"/>
                    <a:pt x="91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6955708" y="2557534"/>
              <a:ext cx="706895" cy="844005"/>
            </a:xfrm>
            <a:custGeom>
              <a:rect b="b" l="l" r="r" t="t"/>
              <a:pathLst>
                <a:path extrusionOk="0" h="26334" w="22056">
                  <a:moveTo>
                    <a:pt x="6416" y="1"/>
                  </a:moveTo>
                  <a:cubicBezTo>
                    <a:pt x="4428" y="18"/>
                    <a:pt x="2807" y="68"/>
                    <a:pt x="1705" y="168"/>
                  </a:cubicBezTo>
                  <a:cubicBezTo>
                    <a:pt x="1420" y="201"/>
                    <a:pt x="1187" y="235"/>
                    <a:pt x="969" y="252"/>
                  </a:cubicBezTo>
                  <a:cubicBezTo>
                    <a:pt x="752" y="285"/>
                    <a:pt x="568" y="318"/>
                    <a:pt x="435" y="335"/>
                  </a:cubicBezTo>
                  <a:cubicBezTo>
                    <a:pt x="284" y="369"/>
                    <a:pt x="134" y="419"/>
                    <a:pt x="0" y="469"/>
                  </a:cubicBezTo>
                  <a:cubicBezTo>
                    <a:pt x="34" y="469"/>
                    <a:pt x="67" y="452"/>
                    <a:pt x="117" y="452"/>
                  </a:cubicBezTo>
                  <a:cubicBezTo>
                    <a:pt x="184" y="435"/>
                    <a:pt x="284" y="402"/>
                    <a:pt x="435" y="369"/>
                  </a:cubicBezTo>
                  <a:lnTo>
                    <a:pt x="969" y="302"/>
                  </a:lnTo>
                  <a:cubicBezTo>
                    <a:pt x="1187" y="285"/>
                    <a:pt x="1420" y="252"/>
                    <a:pt x="1705" y="235"/>
                  </a:cubicBezTo>
                  <a:cubicBezTo>
                    <a:pt x="2679" y="162"/>
                    <a:pt x="4022" y="115"/>
                    <a:pt x="5665" y="115"/>
                  </a:cubicBezTo>
                  <a:cubicBezTo>
                    <a:pt x="5909" y="115"/>
                    <a:pt x="6159" y="116"/>
                    <a:pt x="6416" y="118"/>
                  </a:cubicBezTo>
                  <a:cubicBezTo>
                    <a:pt x="7419" y="118"/>
                    <a:pt x="8505" y="118"/>
                    <a:pt x="9674" y="151"/>
                  </a:cubicBezTo>
                  <a:cubicBezTo>
                    <a:pt x="10844" y="185"/>
                    <a:pt x="12097" y="151"/>
                    <a:pt x="13401" y="335"/>
                  </a:cubicBezTo>
                  <a:cubicBezTo>
                    <a:pt x="14069" y="402"/>
                    <a:pt x="14737" y="536"/>
                    <a:pt x="15389" y="686"/>
                  </a:cubicBezTo>
                  <a:cubicBezTo>
                    <a:pt x="16074" y="853"/>
                    <a:pt x="16726" y="1087"/>
                    <a:pt x="17360" y="1388"/>
                  </a:cubicBezTo>
                  <a:cubicBezTo>
                    <a:pt x="17995" y="1739"/>
                    <a:pt x="18563" y="2173"/>
                    <a:pt x="19081" y="2691"/>
                  </a:cubicBezTo>
                  <a:cubicBezTo>
                    <a:pt x="19616" y="3209"/>
                    <a:pt x="20067" y="3810"/>
                    <a:pt x="20418" y="4462"/>
                  </a:cubicBezTo>
                  <a:cubicBezTo>
                    <a:pt x="20585" y="4796"/>
                    <a:pt x="20719" y="5147"/>
                    <a:pt x="20819" y="5498"/>
                  </a:cubicBezTo>
                  <a:cubicBezTo>
                    <a:pt x="20903" y="5866"/>
                    <a:pt x="20953" y="6233"/>
                    <a:pt x="20986" y="6601"/>
                  </a:cubicBezTo>
                  <a:cubicBezTo>
                    <a:pt x="21070" y="7336"/>
                    <a:pt x="21153" y="8054"/>
                    <a:pt x="21220" y="8773"/>
                  </a:cubicBezTo>
                  <a:cubicBezTo>
                    <a:pt x="21354" y="10193"/>
                    <a:pt x="21454" y="11580"/>
                    <a:pt x="21554" y="12883"/>
                  </a:cubicBezTo>
                  <a:cubicBezTo>
                    <a:pt x="21721" y="15523"/>
                    <a:pt x="21805" y="17896"/>
                    <a:pt x="21872" y="19884"/>
                  </a:cubicBezTo>
                  <a:cubicBezTo>
                    <a:pt x="21922" y="21872"/>
                    <a:pt x="21955" y="23476"/>
                    <a:pt x="21989" y="24596"/>
                  </a:cubicBezTo>
                  <a:cubicBezTo>
                    <a:pt x="22005" y="25147"/>
                    <a:pt x="22022" y="25582"/>
                    <a:pt x="22022" y="25882"/>
                  </a:cubicBezTo>
                  <a:cubicBezTo>
                    <a:pt x="22039" y="26016"/>
                    <a:pt x="22039" y="26133"/>
                    <a:pt x="22039" y="26217"/>
                  </a:cubicBezTo>
                  <a:cubicBezTo>
                    <a:pt x="22039" y="26250"/>
                    <a:pt x="22039" y="26283"/>
                    <a:pt x="22056" y="26334"/>
                  </a:cubicBezTo>
                  <a:cubicBezTo>
                    <a:pt x="22056" y="26283"/>
                    <a:pt x="22056" y="26250"/>
                    <a:pt x="22056" y="26217"/>
                  </a:cubicBezTo>
                  <a:cubicBezTo>
                    <a:pt x="22056" y="26133"/>
                    <a:pt x="22056" y="26016"/>
                    <a:pt x="22056" y="25882"/>
                  </a:cubicBezTo>
                  <a:cubicBezTo>
                    <a:pt x="22056" y="25582"/>
                    <a:pt x="22056" y="25147"/>
                    <a:pt x="22039" y="24596"/>
                  </a:cubicBezTo>
                  <a:cubicBezTo>
                    <a:pt x="22039" y="23476"/>
                    <a:pt x="22022" y="21872"/>
                    <a:pt x="21972" y="19867"/>
                  </a:cubicBezTo>
                  <a:cubicBezTo>
                    <a:pt x="21922" y="17879"/>
                    <a:pt x="21838" y="15506"/>
                    <a:pt x="21688" y="12883"/>
                  </a:cubicBezTo>
                  <a:cubicBezTo>
                    <a:pt x="21604" y="11563"/>
                    <a:pt x="21487" y="10176"/>
                    <a:pt x="21354" y="8756"/>
                  </a:cubicBezTo>
                  <a:cubicBezTo>
                    <a:pt x="21287" y="8038"/>
                    <a:pt x="21220" y="7319"/>
                    <a:pt x="21120" y="6584"/>
                  </a:cubicBezTo>
                  <a:cubicBezTo>
                    <a:pt x="21103" y="6200"/>
                    <a:pt x="21036" y="5832"/>
                    <a:pt x="20953" y="5465"/>
                  </a:cubicBezTo>
                  <a:cubicBezTo>
                    <a:pt x="20853" y="5097"/>
                    <a:pt x="20719" y="4729"/>
                    <a:pt x="20535" y="4395"/>
                  </a:cubicBezTo>
                  <a:cubicBezTo>
                    <a:pt x="20184" y="3727"/>
                    <a:pt x="19716" y="3109"/>
                    <a:pt x="19182" y="2591"/>
                  </a:cubicBezTo>
                  <a:cubicBezTo>
                    <a:pt x="18664" y="2056"/>
                    <a:pt x="18062" y="1622"/>
                    <a:pt x="17427" y="1271"/>
                  </a:cubicBezTo>
                  <a:cubicBezTo>
                    <a:pt x="16776" y="953"/>
                    <a:pt x="16107" y="719"/>
                    <a:pt x="15422" y="552"/>
                  </a:cubicBezTo>
                  <a:cubicBezTo>
                    <a:pt x="14771" y="402"/>
                    <a:pt x="14102" y="268"/>
                    <a:pt x="13417" y="201"/>
                  </a:cubicBezTo>
                  <a:cubicBezTo>
                    <a:pt x="12114" y="18"/>
                    <a:pt x="10844" y="51"/>
                    <a:pt x="9674" y="18"/>
                  </a:cubicBezTo>
                  <a:cubicBezTo>
                    <a:pt x="8505" y="1"/>
                    <a:pt x="7419" y="1"/>
                    <a:pt x="64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7646514" y="2915500"/>
              <a:ext cx="74997" cy="26313"/>
            </a:xfrm>
            <a:custGeom>
              <a:rect b="b" l="l" r="r" t="t"/>
              <a:pathLst>
                <a:path extrusionOk="0" h="821" w="2340">
                  <a:moveTo>
                    <a:pt x="2311" y="1"/>
                  </a:moveTo>
                  <a:cubicBezTo>
                    <a:pt x="2192" y="1"/>
                    <a:pt x="1711" y="153"/>
                    <a:pt x="1153" y="344"/>
                  </a:cubicBezTo>
                  <a:cubicBezTo>
                    <a:pt x="502" y="561"/>
                    <a:pt x="0" y="779"/>
                    <a:pt x="17" y="812"/>
                  </a:cubicBezTo>
                  <a:cubicBezTo>
                    <a:pt x="19" y="818"/>
                    <a:pt x="28" y="821"/>
                    <a:pt x="44" y="821"/>
                  </a:cubicBezTo>
                  <a:cubicBezTo>
                    <a:pt x="161" y="821"/>
                    <a:pt x="631" y="669"/>
                    <a:pt x="1203" y="478"/>
                  </a:cubicBezTo>
                  <a:cubicBezTo>
                    <a:pt x="1838" y="261"/>
                    <a:pt x="2339" y="43"/>
                    <a:pt x="2339" y="10"/>
                  </a:cubicBezTo>
                  <a:cubicBezTo>
                    <a:pt x="2337" y="4"/>
                    <a:pt x="2328" y="1"/>
                    <a:pt x="23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7647059" y="2987356"/>
              <a:ext cx="33749" cy="4743"/>
            </a:xfrm>
            <a:custGeom>
              <a:rect b="b" l="l" r="r" t="t"/>
              <a:pathLst>
                <a:path extrusionOk="0" h="148" w="1053">
                  <a:moveTo>
                    <a:pt x="324" y="1"/>
                  </a:moveTo>
                  <a:cubicBezTo>
                    <a:pt x="132" y="1"/>
                    <a:pt x="0" y="19"/>
                    <a:pt x="0" y="57"/>
                  </a:cubicBezTo>
                  <a:cubicBezTo>
                    <a:pt x="0" y="90"/>
                    <a:pt x="234" y="141"/>
                    <a:pt x="518" y="141"/>
                  </a:cubicBezTo>
                  <a:cubicBezTo>
                    <a:pt x="599" y="145"/>
                    <a:pt x="674" y="147"/>
                    <a:pt x="742" y="147"/>
                  </a:cubicBezTo>
                  <a:cubicBezTo>
                    <a:pt x="927" y="147"/>
                    <a:pt x="1053" y="132"/>
                    <a:pt x="1053" y="107"/>
                  </a:cubicBezTo>
                  <a:cubicBezTo>
                    <a:pt x="1053" y="57"/>
                    <a:pt x="819" y="24"/>
                    <a:pt x="535" y="7"/>
                  </a:cubicBezTo>
                  <a:cubicBezTo>
                    <a:pt x="459" y="3"/>
                    <a:pt x="388" y="1"/>
                    <a:pt x="3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7353577" y="2960787"/>
              <a:ext cx="47690" cy="45575"/>
            </a:xfrm>
            <a:custGeom>
              <a:rect b="b" l="l" r="r" t="t"/>
              <a:pathLst>
                <a:path extrusionOk="0" h="1422" w="1488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0"/>
                    <a:pt x="485" y="34"/>
                  </a:cubicBezTo>
                  <a:cubicBezTo>
                    <a:pt x="352" y="84"/>
                    <a:pt x="218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3" y="1257"/>
                    <a:pt x="476" y="1422"/>
                    <a:pt x="747" y="1422"/>
                  </a:cubicBezTo>
                  <a:cubicBezTo>
                    <a:pt x="760" y="1422"/>
                    <a:pt x="773" y="1421"/>
                    <a:pt x="786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69"/>
                    <a:pt x="1404" y="418"/>
                    <a:pt x="1204" y="251"/>
                  </a:cubicBezTo>
                  <a:cubicBezTo>
                    <a:pt x="1087" y="151"/>
                    <a:pt x="936" y="101"/>
                    <a:pt x="786" y="101"/>
                  </a:cubicBezTo>
                  <a:cubicBezTo>
                    <a:pt x="686" y="117"/>
                    <a:pt x="619" y="151"/>
                    <a:pt x="636" y="151"/>
                  </a:cubicBezTo>
                  <a:cubicBezTo>
                    <a:pt x="636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20" y="184"/>
                    <a:pt x="1053" y="234"/>
                    <a:pt x="1137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35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5" y="368"/>
                  </a:cubicBezTo>
                  <a:cubicBezTo>
                    <a:pt x="335" y="218"/>
                    <a:pt x="469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7345564" y="2844574"/>
              <a:ext cx="46056" cy="123745"/>
            </a:xfrm>
            <a:custGeom>
              <a:rect b="b" l="l" r="r" t="t"/>
              <a:pathLst>
                <a:path extrusionOk="0" h="3861" w="1437">
                  <a:moveTo>
                    <a:pt x="1420" y="1"/>
                  </a:moveTo>
                  <a:cubicBezTo>
                    <a:pt x="1421" y="3"/>
                    <a:pt x="1422" y="6"/>
                    <a:pt x="1421" y="9"/>
                  </a:cubicBezTo>
                  <a:lnTo>
                    <a:pt x="1421" y="9"/>
                  </a:lnTo>
                  <a:cubicBezTo>
                    <a:pt x="1426" y="6"/>
                    <a:pt x="1432" y="3"/>
                    <a:pt x="1437" y="1"/>
                  </a:cubicBezTo>
                  <a:close/>
                  <a:moveTo>
                    <a:pt x="1421" y="9"/>
                  </a:moveTo>
                  <a:cubicBezTo>
                    <a:pt x="1228" y="108"/>
                    <a:pt x="1066" y="239"/>
                    <a:pt x="936" y="402"/>
                  </a:cubicBezTo>
                  <a:cubicBezTo>
                    <a:pt x="201" y="1187"/>
                    <a:pt x="0" y="2323"/>
                    <a:pt x="401" y="3309"/>
                  </a:cubicBezTo>
                  <a:cubicBezTo>
                    <a:pt x="468" y="3509"/>
                    <a:pt x="568" y="3710"/>
                    <a:pt x="719" y="3860"/>
                  </a:cubicBezTo>
                  <a:cubicBezTo>
                    <a:pt x="752" y="3844"/>
                    <a:pt x="618" y="3643"/>
                    <a:pt x="485" y="3276"/>
                  </a:cubicBezTo>
                  <a:cubicBezTo>
                    <a:pt x="167" y="2323"/>
                    <a:pt x="351" y="1254"/>
                    <a:pt x="1003" y="469"/>
                  </a:cubicBezTo>
                  <a:cubicBezTo>
                    <a:pt x="1236" y="188"/>
                    <a:pt x="1412" y="53"/>
                    <a:pt x="1421" y="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7348769" y="3002420"/>
              <a:ext cx="31633" cy="132431"/>
            </a:xfrm>
            <a:custGeom>
              <a:rect b="b" l="l" r="r" t="t"/>
              <a:pathLst>
                <a:path extrusionOk="0" h="4132" w="987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34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8" y="3079"/>
                    <a:pt x="535" y="3564"/>
                  </a:cubicBezTo>
                  <a:cubicBezTo>
                    <a:pt x="652" y="3781"/>
                    <a:pt x="786" y="3965"/>
                    <a:pt x="953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5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7304316" y="2972581"/>
              <a:ext cx="47146" cy="9262"/>
            </a:xfrm>
            <a:custGeom>
              <a:rect b="b" l="l" r="r" t="t"/>
              <a:pathLst>
                <a:path extrusionOk="0" h="289" w="1471">
                  <a:moveTo>
                    <a:pt x="736" y="0"/>
                  </a:moveTo>
                  <a:cubicBezTo>
                    <a:pt x="285" y="0"/>
                    <a:pt x="1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99" y="288"/>
                    <a:pt x="368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7048877" y="2960787"/>
              <a:ext cx="47690" cy="45575"/>
            </a:xfrm>
            <a:custGeom>
              <a:rect b="b" l="l" r="r" t="t"/>
              <a:pathLst>
                <a:path extrusionOk="0" h="1422" w="1488">
                  <a:moveTo>
                    <a:pt x="652" y="0"/>
                  </a:moveTo>
                  <a:cubicBezTo>
                    <a:pt x="652" y="0"/>
                    <a:pt x="585" y="0"/>
                    <a:pt x="485" y="34"/>
                  </a:cubicBezTo>
                  <a:cubicBezTo>
                    <a:pt x="351" y="84"/>
                    <a:pt x="234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2" y="1257"/>
                    <a:pt x="476" y="1422"/>
                    <a:pt x="761" y="1422"/>
                  </a:cubicBezTo>
                  <a:cubicBezTo>
                    <a:pt x="775" y="1422"/>
                    <a:pt x="789" y="1421"/>
                    <a:pt x="803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52"/>
                    <a:pt x="1404" y="418"/>
                    <a:pt x="1220" y="251"/>
                  </a:cubicBezTo>
                  <a:cubicBezTo>
                    <a:pt x="1103" y="151"/>
                    <a:pt x="936" y="101"/>
                    <a:pt x="786" y="101"/>
                  </a:cubicBezTo>
                  <a:cubicBezTo>
                    <a:pt x="686" y="117"/>
                    <a:pt x="635" y="151"/>
                    <a:pt x="635" y="151"/>
                  </a:cubicBezTo>
                  <a:cubicBezTo>
                    <a:pt x="635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19" y="184"/>
                    <a:pt x="1053" y="234"/>
                    <a:pt x="1153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52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4" y="368"/>
                  </a:cubicBezTo>
                  <a:cubicBezTo>
                    <a:pt x="335" y="218"/>
                    <a:pt x="468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7040833" y="2844574"/>
              <a:ext cx="46088" cy="123745"/>
            </a:xfrm>
            <a:custGeom>
              <a:rect b="b" l="l" r="r" t="t"/>
              <a:pathLst>
                <a:path extrusionOk="0" h="3861" w="1438">
                  <a:moveTo>
                    <a:pt x="1438" y="1"/>
                  </a:moveTo>
                  <a:lnTo>
                    <a:pt x="1438" y="1"/>
                  </a:lnTo>
                  <a:cubicBezTo>
                    <a:pt x="1237" y="101"/>
                    <a:pt x="1070" y="235"/>
                    <a:pt x="937" y="402"/>
                  </a:cubicBezTo>
                  <a:cubicBezTo>
                    <a:pt x="201" y="1187"/>
                    <a:pt x="1" y="2323"/>
                    <a:pt x="402" y="3309"/>
                  </a:cubicBezTo>
                  <a:cubicBezTo>
                    <a:pt x="469" y="3509"/>
                    <a:pt x="569" y="3710"/>
                    <a:pt x="719" y="3860"/>
                  </a:cubicBezTo>
                  <a:cubicBezTo>
                    <a:pt x="753" y="3844"/>
                    <a:pt x="619" y="3643"/>
                    <a:pt x="485" y="3276"/>
                  </a:cubicBezTo>
                  <a:cubicBezTo>
                    <a:pt x="168" y="2323"/>
                    <a:pt x="352" y="1254"/>
                    <a:pt x="1003" y="469"/>
                  </a:cubicBezTo>
                  <a:cubicBezTo>
                    <a:pt x="1254" y="168"/>
                    <a:pt x="1438" y="34"/>
                    <a:pt x="1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7044070" y="3002420"/>
              <a:ext cx="31601" cy="132431"/>
            </a:xfrm>
            <a:custGeom>
              <a:rect b="b" l="l" r="r" t="t"/>
              <a:pathLst>
                <a:path extrusionOk="0" h="4132" w="986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51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7" y="3079"/>
                    <a:pt x="552" y="3564"/>
                  </a:cubicBezTo>
                  <a:cubicBezTo>
                    <a:pt x="652" y="3781"/>
                    <a:pt x="785" y="3965"/>
                    <a:pt x="969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4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6999616" y="2972581"/>
              <a:ext cx="47146" cy="9262"/>
            </a:xfrm>
            <a:custGeom>
              <a:rect b="b" l="l" r="r" t="t"/>
              <a:pathLst>
                <a:path extrusionOk="0" h="289" w="1471">
                  <a:moveTo>
                    <a:pt x="736" y="0"/>
                  </a:moveTo>
                  <a:cubicBezTo>
                    <a:pt x="284" y="0"/>
                    <a:pt x="0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101" y="288"/>
                    <a:pt x="383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7441394" y="3389904"/>
              <a:ext cx="450943" cy="895573"/>
            </a:xfrm>
            <a:custGeom>
              <a:rect b="b" l="l" r="r" t="t"/>
              <a:pathLst>
                <a:path extrusionOk="0" h="27943" w="14070">
                  <a:moveTo>
                    <a:pt x="6802" y="1"/>
                  </a:moveTo>
                  <a:cubicBezTo>
                    <a:pt x="4711" y="1"/>
                    <a:pt x="2768" y="395"/>
                    <a:pt x="2073" y="1699"/>
                  </a:cubicBezTo>
                  <a:cubicBezTo>
                    <a:pt x="318" y="5008"/>
                    <a:pt x="1" y="27731"/>
                    <a:pt x="1" y="27731"/>
                  </a:cubicBezTo>
                  <a:cubicBezTo>
                    <a:pt x="1" y="27731"/>
                    <a:pt x="5721" y="27943"/>
                    <a:pt x="9858" y="27943"/>
                  </a:cubicBezTo>
                  <a:cubicBezTo>
                    <a:pt x="12193" y="27943"/>
                    <a:pt x="14024" y="27875"/>
                    <a:pt x="14036" y="27664"/>
                  </a:cubicBezTo>
                  <a:cubicBezTo>
                    <a:pt x="14070" y="27063"/>
                    <a:pt x="13501" y="914"/>
                    <a:pt x="13501" y="914"/>
                  </a:cubicBezTo>
                  <a:lnTo>
                    <a:pt x="13518" y="914"/>
                  </a:lnTo>
                  <a:cubicBezTo>
                    <a:pt x="13518" y="914"/>
                    <a:pt x="9987" y="1"/>
                    <a:pt x="680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7559209" y="3398398"/>
              <a:ext cx="340627" cy="889259"/>
            </a:xfrm>
            <a:custGeom>
              <a:rect b="b" l="l" r="r" t="t"/>
              <a:pathLst>
                <a:path extrusionOk="0" h="27746" w="10628">
                  <a:moveTo>
                    <a:pt x="6106" y="1"/>
                  </a:moveTo>
                  <a:cubicBezTo>
                    <a:pt x="4532" y="1"/>
                    <a:pt x="2951" y="299"/>
                    <a:pt x="2206" y="1334"/>
                  </a:cubicBezTo>
                  <a:cubicBezTo>
                    <a:pt x="452" y="3773"/>
                    <a:pt x="1" y="27583"/>
                    <a:pt x="1" y="27583"/>
                  </a:cubicBezTo>
                  <a:cubicBezTo>
                    <a:pt x="1" y="27583"/>
                    <a:pt x="5511" y="27745"/>
                    <a:pt x="8521" y="27745"/>
                  </a:cubicBezTo>
                  <a:cubicBezTo>
                    <a:pt x="9608" y="27745"/>
                    <a:pt x="10369" y="27724"/>
                    <a:pt x="10427" y="27667"/>
                  </a:cubicBezTo>
                  <a:cubicBezTo>
                    <a:pt x="10627" y="27466"/>
                    <a:pt x="10360" y="549"/>
                    <a:pt x="10360" y="549"/>
                  </a:cubicBezTo>
                  <a:cubicBezTo>
                    <a:pt x="10360" y="549"/>
                    <a:pt x="8240" y="1"/>
                    <a:pt x="61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7756285" y="3790818"/>
              <a:ext cx="31088" cy="40319"/>
            </a:xfrm>
            <a:custGeom>
              <a:rect b="b" l="l" r="r" t="t"/>
              <a:pathLst>
                <a:path extrusionOk="0" h="1258" w="970">
                  <a:moveTo>
                    <a:pt x="318" y="1"/>
                  </a:moveTo>
                  <a:cubicBezTo>
                    <a:pt x="304" y="14"/>
                    <a:pt x="346" y="39"/>
                    <a:pt x="415" y="65"/>
                  </a:cubicBezTo>
                  <a:lnTo>
                    <a:pt x="415" y="65"/>
                  </a:lnTo>
                  <a:cubicBezTo>
                    <a:pt x="256" y="164"/>
                    <a:pt x="126" y="304"/>
                    <a:pt x="51" y="485"/>
                  </a:cubicBezTo>
                  <a:cubicBezTo>
                    <a:pt x="1" y="619"/>
                    <a:pt x="1" y="769"/>
                    <a:pt x="51" y="920"/>
                  </a:cubicBezTo>
                  <a:cubicBezTo>
                    <a:pt x="101" y="1087"/>
                    <a:pt x="251" y="1220"/>
                    <a:pt x="435" y="1254"/>
                  </a:cubicBezTo>
                  <a:cubicBezTo>
                    <a:pt x="457" y="1257"/>
                    <a:pt x="480" y="1258"/>
                    <a:pt x="502" y="1258"/>
                  </a:cubicBezTo>
                  <a:cubicBezTo>
                    <a:pt x="612" y="1258"/>
                    <a:pt x="716" y="1223"/>
                    <a:pt x="786" y="1154"/>
                  </a:cubicBezTo>
                  <a:cubicBezTo>
                    <a:pt x="886" y="1070"/>
                    <a:pt x="936" y="953"/>
                    <a:pt x="953" y="836"/>
                  </a:cubicBezTo>
                  <a:cubicBezTo>
                    <a:pt x="970" y="652"/>
                    <a:pt x="953" y="468"/>
                    <a:pt x="886" y="301"/>
                  </a:cubicBezTo>
                  <a:cubicBezTo>
                    <a:pt x="836" y="168"/>
                    <a:pt x="719" y="101"/>
                    <a:pt x="585" y="101"/>
                  </a:cubicBezTo>
                  <a:cubicBezTo>
                    <a:pt x="485" y="101"/>
                    <a:pt x="452" y="151"/>
                    <a:pt x="452" y="168"/>
                  </a:cubicBezTo>
                  <a:lnTo>
                    <a:pt x="468" y="168"/>
                  </a:lnTo>
                  <a:cubicBezTo>
                    <a:pt x="468" y="168"/>
                    <a:pt x="502" y="151"/>
                    <a:pt x="585" y="151"/>
                  </a:cubicBezTo>
                  <a:cubicBezTo>
                    <a:pt x="686" y="168"/>
                    <a:pt x="769" y="235"/>
                    <a:pt x="803" y="335"/>
                  </a:cubicBezTo>
                  <a:cubicBezTo>
                    <a:pt x="836" y="502"/>
                    <a:pt x="853" y="652"/>
                    <a:pt x="819" y="819"/>
                  </a:cubicBezTo>
                  <a:cubicBezTo>
                    <a:pt x="804" y="984"/>
                    <a:pt x="669" y="1109"/>
                    <a:pt x="508" y="1109"/>
                  </a:cubicBezTo>
                  <a:cubicBezTo>
                    <a:pt x="490" y="1109"/>
                    <a:pt x="471" y="1107"/>
                    <a:pt x="452" y="1103"/>
                  </a:cubicBezTo>
                  <a:cubicBezTo>
                    <a:pt x="335" y="1087"/>
                    <a:pt x="218" y="986"/>
                    <a:pt x="184" y="869"/>
                  </a:cubicBezTo>
                  <a:cubicBezTo>
                    <a:pt x="134" y="753"/>
                    <a:pt x="134" y="636"/>
                    <a:pt x="168" y="519"/>
                  </a:cubicBezTo>
                  <a:cubicBezTo>
                    <a:pt x="234" y="352"/>
                    <a:pt x="351" y="201"/>
                    <a:pt x="502" y="84"/>
                  </a:cubicBezTo>
                  <a:lnTo>
                    <a:pt x="552" y="51"/>
                  </a:lnTo>
                  <a:lnTo>
                    <a:pt x="485" y="34"/>
                  </a:lnTo>
                  <a:cubicBezTo>
                    <a:pt x="385" y="1"/>
                    <a:pt x="318" y="1"/>
                    <a:pt x="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7712376" y="3657490"/>
              <a:ext cx="61087" cy="140315"/>
            </a:xfrm>
            <a:custGeom>
              <a:rect b="b" l="l" r="r" t="t"/>
              <a:pathLst>
                <a:path extrusionOk="0" h="4378" w="1906">
                  <a:moveTo>
                    <a:pt x="0" y="0"/>
                  </a:moveTo>
                  <a:lnTo>
                    <a:pt x="0" y="0"/>
                  </a:lnTo>
                  <a:cubicBezTo>
                    <a:pt x="101" y="217"/>
                    <a:pt x="201" y="435"/>
                    <a:pt x="318" y="635"/>
                  </a:cubicBezTo>
                  <a:cubicBezTo>
                    <a:pt x="518" y="1019"/>
                    <a:pt x="786" y="1554"/>
                    <a:pt x="1053" y="2156"/>
                  </a:cubicBezTo>
                  <a:cubicBezTo>
                    <a:pt x="1304" y="2757"/>
                    <a:pt x="1521" y="3325"/>
                    <a:pt x="1655" y="3726"/>
                  </a:cubicBezTo>
                  <a:cubicBezTo>
                    <a:pt x="1721" y="3960"/>
                    <a:pt x="1805" y="4177"/>
                    <a:pt x="1905" y="4378"/>
                  </a:cubicBezTo>
                  <a:cubicBezTo>
                    <a:pt x="1889" y="4144"/>
                    <a:pt x="1838" y="3910"/>
                    <a:pt x="1755" y="3693"/>
                  </a:cubicBezTo>
                  <a:cubicBezTo>
                    <a:pt x="1437" y="2607"/>
                    <a:pt x="986" y="1554"/>
                    <a:pt x="401" y="585"/>
                  </a:cubicBezTo>
                  <a:cubicBezTo>
                    <a:pt x="301" y="368"/>
                    <a:pt x="168" y="184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7779329" y="3670342"/>
              <a:ext cx="55703" cy="129610"/>
            </a:xfrm>
            <a:custGeom>
              <a:rect b="b" l="l" r="r" t="t"/>
              <a:pathLst>
                <a:path extrusionOk="0" h="4044" w="1738">
                  <a:moveTo>
                    <a:pt x="1738" y="0"/>
                  </a:moveTo>
                  <a:cubicBezTo>
                    <a:pt x="1604" y="167"/>
                    <a:pt x="1487" y="351"/>
                    <a:pt x="1404" y="552"/>
                  </a:cubicBezTo>
                  <a:cubicBezTo>
                    <a:pt x="1220" y="902"/>
                    <a:pt x="969" y="1404"/>
                    <a:pt x="718" y="1955"/>
                  </a:cubicBezTo>
                  <a:cubicBezTo>
                    <a:pt x="485" y="2523"/>
                    <a:pt x="284" y="3041"/>
                    <a:pt x="167" y="3425"/>
                  </a:cubicBezTo>
                  <a:cubicBezTo>
                    <a:pt x="84" y="3626"/>
                    <a:pt x="17" y="3826"/>
                    <a:pt x="0" y="4044"/>
                  </a:cubicBezTo>
                  <a:cubicBezTo>
                    <a:pt x="100" y="3860"/>
                    <a:pt x="184" y="3659"/>
                    <a:pt x="251" y="3459"/>
                  </a:cubicBezTo>
                  <a:cubicBezTo>
                    <a:pt x="401" y="3091"/>
                    <a:pt x="618" y="2573"/>
                    <a:pt x="852" y="2022"/>
                  </a:cubicBezTo>
                  <a:cubicBezTo>
                    <a:pt x="1103" y="1471"/>
                    <a:pt x="1320" y="969"/>
                    <a:pt x="1487" y="602"/>
                  </a:cubicBezTo>
                  <a:cubicBezTo>
                    <a:pt x="1587" y="418"/>
                    <a:pt x="1671" y="217"/>
                    <a:pt x="17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7713979" y="3826169"/>
              <a:ext cx="49293" cy="217972"/>
            </a:xfrm>
            <a:custGeom>
              <a:rect b="b" l="l" r="r" t="t"/>
              <a:pathLst>
                <a:path extrusionOk="0" h="6801" w="1538">
                  <a:moveTo>
                    <a:pt x="1538" y="0"/>
                  </a:moveTo>
                  <a:lnTo>
                    <a:pt x="1538" y="0"/>
                  </a:lnTo>
                  <a:cubicBezTo>
                    <a:pt x="1488" y="84"/>
                    <a:pt x="1454" y="168"/>
                    <a:pt x="1438" y="268"/>
                  </a:cubicBezTo>
                  <a:cubicBezTo>
                    <a:pt x="1371" y="435"/>
                    <a:pt x="1304" y="669"/>
                    <a:pt x="1204" y="970"/>
                  </a:cubicBezTo>
                  <a:cubicBezTo>
                    <a:pt x="1037" y="1588"/>
                    <a:pt x="803" y="2423"/>
                    <a:pt x="585" y="3376"/>
                  </a:cubicBezTo>
                  <a:cubicBezTo>
                    <a:pt x="385" y="4311"/>
                    <a:pt x="218" y="5163"/>
                    <a:pt x="118" y="5798"/>
                  </a:cubicBezTo>
                  <a:cubicBezTo>
                    <a:pt x="67" y="6099"/>
                    <a:pt x="34" y="6350"/>
                    <a:pt x="17" y="6533"/>
                  </a:cubicBezTo>
                  <a:cubicBezTo>
                    <a:pt x="1" y="6617"/>
                    <a:pt x="1" y="6717"/>
                    <a:pt x="1" y="6801"/>
                  </a:cubicBezTo>
                  <a:cubicBezTo>
                    <a:pt x="101" y="6483"/>
                    <a:pt x="168" y="6149"/>
                    <a:pt x="218" y="5815"/>
                  </a:cubicBezTo>
                  <a:cubicBezTo>
                    <a:pt x="351" y="5197"/>
                    <a:pt x="519" y="4345"/>
                    <a:pt x="736" y="3392"/>
                  </a:cubicBezTo>
                  <a:cubicBezTo>
                    <a:pt x="936" y="2457"/>
                    <a:pt x="1153" y="1621"/>
                    <a:pt x="1304" y="1003"/>
                  </a:cubicBezTo>
                  <a:cubicBezTo>
                    <a:pt x="1404" y="669"/>
                    <a:pt x="1488" y="351"/>
                    <a:pt x="15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7780387" y="3827227"/>
              <a:ext cx="54645" cy="133392"/>
            </a:xfrm>
            <a:custGeom>
              <a:rect b="b" l="l" r="r" t="t"/>
              <a:pathLst>
                <a:path extrusionOk="0" h="4162" w="1705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68" y="402"/>
                    <a:pt x="268" y="602"/>
                  </a:cubicBezTo>
                  <a:cubicBezTo>
                    <a:pt x="452" y="970"/>
                    <a:pt x="685" y="1471"/>
                    <a:pt x="919" y="2056"/>
                  </a:cubicBezTo>
                  <a:cubicBezTo>
                    <a:pt x="1153" y="2624"/>
                    <a:pt x="1337" y="3159"/>
                    <a:pt x="1471" y="3543"/>
                  </a:cubicBezTo>
                  <a:cubicBezTo>
                    <a:pt x="1521" y="3760"/>
                    <a:pt x="1604" y="3961"/>
                    <a:pt x="1705" y="4161"/>
                  </a:cubicBezTo>
                  <a:cubicBezTo>
                    <a:pt x="1688" y="3944"/>
                    <a:pt x="1638" y="3727"/>
                    <a:pt x="1571" y="3510"/>
                  </a:cubicBezTo>
                  <a:cubicBezTo>
                    <a:pt x="1287" y="2490"/>
                    <a:pt x="869" y="1488"/>
                    <a:pt x="351" y="552"/>
                  </a:cubicBezTo>
                  <a:cubicBezTo>
                    <a:pt x="268" y="352"/>
                    <a:pt x="134" y="1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7800193" y="2062201"/>
              <a:ext cx="842402" cy="398446"/>
            </a:xfrm>
            <a:custGeom>
              <a:rect b="b" l="l" r="r" t="t"/>
              <a:pathLst>
                <a:path extrusionOk="0" h="12432" w="26284">
                  <a:moveTo>
                    <a:pt x="235" y="1"/>
                  </a:moveTo>
                  <a:lnTo>
                    <a:pt x="1" y="502"/>
                  </a:lnTo>
                  <a:lnTo>
                    <a:pt x="26049" y="12432"/>
                  </a:lnTo>
                  <a:lnTo>
                    <a:pt x="26283" y="1194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8429431" y="2361003"/>
              <a:ext cx="17692" cy="2295774"/>
            </a:xfrm>
            <a:custGeom>
              <a:rect b="b" l="l" r="r" t="t"/>
              <a:pathLst>
                <a:path extrusionOk="0" h="71631" w="552">
                  <a:moveTo>
                    <a:pt x="0" y="1"/>
                  </a:moveTo>
                  <a:lnTo>
                    <a:pt x="0" y="71630"/>
                  </a:lnTo>
                  <a:lnTo>
                    <a:pt x="552" y="7163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8417092" y="2967742"/>
              <a:ext cx="45575" cy="308481"/>
            </a:xfrm>
            <a:custGeom>
              <a:rect b="b" l="l" r="r" t="t"/>
              <a:pathLst>
                <a:path extrusionOk="0" h="9625" w="1422">
                  <a:moveTo>
                    <a:pt x="636" y="1"/>
                  </a:moveTo>
                  <a:cubicBezTo>
                    <a:pt x="285" y="1"/>
                    <a:pt x="1" y="285"/>
                    <a:pt x="1" y="636"/>
                  </a:cubicBezTo>
                  <a:lnTo>
                    <a:pt x="1" y="8990"/>
                  </a:lnTo>
                  <a:cubicBezTo>
                    <a:pt x="1" y="9341"/>
                    <a:pt x="285" y="9625"/>
                    <a:pt x="636" y="9625"/>
                  </a:cubicBezTo>
                  <a:lnTo>
                    <a:pt x="786" y="9625"/>
                  </a:lnTo>
                  <a:cubicBezTo>
                    <a:pt x="1137" y="9625"/>
                    <a:pt x="1421" y="9341"/>
                    <a:pt x="1421" y="8990"/>
                  </a:cubicBezTo>
                  <a:lnTo>
                    <a:pt x="1421" y="636"/>
                  </a:lnTo>
                  <a:cubicBezTo>
                    <a:pt x="1421" y="285"/>
                    <a:pt x="1137" y="1"/>
                    <a:pt x="7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7696832" y="1980730"/>
              <a:ext cx="143039" cy="128617"/>
            </a:xfrm>
            <a:custGeom>
              <a:rect b="b" l="l" r="r" t="t"/>
              <a:pathLst>
                <a:path extrusionOk="0" h="4013" w="4463">
                  <a:moveTo>
                    <a:pt x="2365" y="1"/>
                  </a:moveTo>
                  <a:cubicBezTo>
                    <a:pt x="1759" y="1"/>
                    <a:pt x="1166" y="297"/>
                    <a:pt x="820" y="838"/>
                  </a:cubicBezTo>
                  <a:lnTo>
                    <a:pt x="1" y="2125"/>
                  </a:lnTo>
                  <a:lnTo>
                    <a:pt x="3242" y="4013"/>
                  </a:lnTo>
                  <a:lnTo>
                    <a:pt x="3961" y="2760"/>
                  </a:lnTo>
                  <a:cubicBezTo>
                    <a:pt x="4462" y="1891"/>
                    <a:pt x="4178" y="788"/>
                    <a:pt x="3326" y="270"/>
                  </a:cubicBezTo>
                  <a:cubicBezTo>
                    <a:pt x="3026" y="88"/>
                    <a:pt x="2693" y="1"/>
                    <a:pt x="23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7433894" y="2048804"/>
              <a:ext cx="428989" cy="324570"/>
            </a:xfrm>
            <a:custGeom>
              <a:rect b="b" l="l" r="r" t="t"/>
              <a:pathLst>
                <a:path extrusionOk="0" h="10127" w="13385">
                  <a:moveTo>
                    <a:pt x="8205" y="1"/>
                  </a:moveTo>
                  <a:lnTo>
                    <a:pt x="1" y="2541"/>
                  </a:lnTo>
                  <a:lnTo>
                    <a:pt x="13385" y="10126"/>
                  </a:lnTo>
                  <a:lnTo>
                    <a:pt x="11547" y="1388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7392133" y="2122423"/>
              <a:ext cx="494307" cy="283354"/>
            </a:xfrm>
            <a:custGeom>
              <a:rect b="b" l="l" r="r" t="t"/>
              <a:pathLst>
                <a:path extrusionOk="0" h="8841" w="15423">
                  <a:moveTo>
                    <a:pt x="2252" y="1"/>
                  </a:moveTo>
                  <a:cubicBezTo>
                    <a:pt x="1456" y="1"/>
                    <a:pt x="893" y="198"/>
                    <a:pt x="669" y="611"/>
                  </a:cubicBezTo>
                  <a:cubicBezTo>
                    <a:pt x="1" y="1848"/>
                    <a:pt x="2607" y="4554"/>
                    <a:pt x="6500" y="6660"/>
                  </a:cubicBezTo>
                  <a:cubicBezTo>
                    <a:pt x="9092" y="8061"/>
                    <a:pt x="11594" y="8840"/>
                    <a:pt x="13175" y="8840"/>
                  </a:cubicBezTo>
                  <a:cubicBezTo>
                    <a:pt x="13969" y="8840"/>
                    <a:pt x="14531" y="8644"/>
                    <a:pt x="14754" y="8230"/>
                  </a:cubicBezTo>
                  <a:cubicBezTo>
                    <a:pt x="15423" y="6994"/>
                    <a:pt x="12816" y="4287"/>
                    <a:pt x="8923" y="2182"/>
                  </a:cubicBezTo>
                  <a:cubicBezTo>
                    <a:pt x="6343" y="780"/>
                    <a:pt x="3837" y="1"/>
                    <a:pt x="22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8186845" y="4588222"/>
              <a:ext cx="495910" cy="68555"/>
            </a:xfrm>
            <a:custGeom>
              <a:rect b="b" l="l" r="r" t="t"/>
              <a:pathLst>
                <a:path extrusionOk="0" h="2139" w="15473">
                  <a:moveTo>
                    <a:pt x="7073" y="0"/>
                  </a:moveTo>
                  <a:cubicBezTo>
                    <a:pt x="2093" y="0"/>
                    <a:pt x="0" y="2138"/>
                    <a:pt x="0" y="2138"/>
                  </a:cubicBezTo>
                  <a:lnTo>
                    <a:pt x="15472" y="2138"/>
                  </a:lnTo>
                  <a:cubicBezTo>
                    <a:pt x="15472" y="2138"/>
                    <a:pt x="13384" y="234"/>
                    <a:pt x="7837" y="16"/>
                  </a:cubicBezTo>
                  <a:cubicBezTo>
                    <a:pt x="7575" y="5"/>
                    <a:pt x="7321" y="0"/>
                    <a:pt x="70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8404240" y="2327799"/>
              <a:ext cx="78779" cy="67049"/>
            </a:xfrm>
            <a:custGeom>
              <a:rect b="b" l="l" r="r" t="t"/>
              <a:pathLst>
                <a:path extrusionOk="0" h="2092" w="2458">
                  <a:moveTo>
                    <a:pt x="1054" y="1"/>
                  </a:moveTo>
                  <a:cubicBezTo>
                    <a:pt x="469" y="1"/>
                    <a:pt x="1" y="469"/>
                    <a:pt x="1" y="1037"/>
                  </a:cubicBezTo>
                  <a:cubicBezTo>
                    <a:pt x="1" y="1672"/>
                    <a:pt x="525" y="2092"/>
                    <a:pt x="1070" y="2092"/>
                  </a:cubicBezTo>
                  <a:cubicBezTo>
                    <a:pt x="1328" y="2092"/>
                    <a:pt x="1591" y="1998"/>
                    <a:pt x="1805" y="1789"/>
                  </a:cubicBezTo>
                  <a:cubicBezTo>
                    <a:pt x="2457" y="1120"/>
                    <a:pt x="1989" y="1"/>
                    <a:pt x="1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7788944" y="1949738"/>
              <a:ext cx="39133" cy="47178"/>
            </a:xfrm>
            <a:custGeom>
              <a:rect b="b" l="l" r="r" t="t"/>
              <a:pathLst>
                <a:path extrusionOk="0" h="1472" w="1221">
                  <a:moveTo>
                    <a:pt x="586" y="1"/>
                  </a:moveTo>
                  <a:lnTo>
                    <a:pt x="1" y="1304"/>
                  </a:lnTo>
                  <a:lnTo>
                    <a:pt x="485" y="1471"/>
                  </a:lnTo>
                  <a:lnTo>
                    <a:pt x="1220" y="235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7696319" y="2045054"/>
              <a:ext cx="113008" cy="53620"/>
            </a:xfrm>
            <a:custGeom>
              <a:rect b="b" l="l" r="r" t="t"/>
              <a:pathLst>
                <a:path extrusionOk="0" h="1673" w="3526">
                  <a:moveTo>
                    <a:pt x="389" y="0"/>
                  </a:moveTo>
                  <a:cubicBezTo>
                    <a:pt x="261" y="0"/>
                    <a:pt x="136" y="19"/>
                    <a:pt x="17" y="51"/>
                  </a:cubicBezTo>
                  <a:cubicBezTo>
                    <a:pt x="0" y="101"/>
                    <a:pt x="936" y="34"/>
                    <a:pt x="1938" y="502"/>
                  </a:cubicBezTo>
                  <a:cubicBezTo>
                    <a:pt x="2919" y="960"/>
                    <a:pt x="3468" y="1673"/>
                    <a:pt x="3523" y="1673"/>
                  </a:cubicBezTo>
                  <a:cubicBezTo>
                    <a:pt x="3524" y="1673"/>
                    <a:pt x="3525" y="1672"/>
                    <a:pt x="3526" y="1672"/>
                  </a:cubicBezTo>
                  <a:cubicBezTo>
                    <a:pt x="3442" y="1488"/>
                    <a:pt x="3308" y="1338"/>
                    <a:pt x="3158" y="1204"/>
                  </a:cubicBezTo>
                  <a:cubicBezTo>
                    <a:pt x="2473" y="519"/>
                    <a:pt x="1571" y="84"/>
                    <a:pt x="602" y="18"/>
                  </a:cubicBezTo>
                  <a:cubicBezTo>
                    <a:pt x="531" y="6"/>
                    <a:pt x="460" y="0"/>
                    <a:pt x="3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7569401" y="2185914"/>
              <a:ext cx="140315" cy="146757"/>
            </a:xfrm>
            <a:custGeom>
              <a:rect b="b" l="l" r="r" t="t"/>
              <a:pathLst>
                <a:path extrusionOk="0" h="4579" w="4378">
                  <a:moveTo>
                    <a:pt x="3025" y="0"/>
                  </a:moveTo>
                  <a:lnTo>
                    <a:pt x="936" y="1220"/>
                  </a:lnTo>
                  <a:cubicBezTo>
                    <a:pt x="719" y="1354"/>
                    <a:pt x="552" y="1537"/>
                    <a:pt x="435" y="1755"/>
                  </a:cubicBezTo>
                  <a:cubicBezTo>
                    <a:pt x="167" y="2289"/>
                    <a:pt x="0" y="3258"/>
                    <a:pt x="1654" y="4127"/>
                  </a:cubicBezTo>
                  <a:cubicBezTo>
                    <a:pt x="2285" y="4457"/>
                    <a:pt x="2770" y="4579"/>
                    <a:pt x="3144" y="4579"/>
                  </a:cubicBezTo>
                  <a:cubicBezTo>
                    <a:pt x="3603" y="4579"/>
                    <a:pt x="3893" y="4397"/>
                    <a:pt x="4077" y="4194"/>
                  </a:cubicBezTo>
                  <a:cubicBezTo>
                    <a:pt x="4278" y="3960"/>
                    <a:pt x="4378" y="3659"/>
                    <a:pt x="4361" y="3359"/>
                  </a:cubicBezTo>
                  <a:lnTo>
                    <a:pt x="4361" y="75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7624015" y="2195016"/>
              <a:ext cx="73939" cy="89996"/>
            </a:xfrm>
            <a:custGeom>
              <a:rect b="b" l="l" r="r" t="t"/>
              <a:pathLst>
                <a:path extrusionOk="0" h="2808" w="2307">
                  <a:moveTo>
                    <a:pt x="351" y="1471"/>
                  </a:moveTo>
                  <a:cubicBezTo>
                    <a:pt x="485" y="1471"/>
                    <a:pt x="602" y="1504"/>
                    <a:pt x="719" y="1554"/>
                  </a:cubicBezTo>
                  <a:cubicBezTo>
                    <a:pt x="758" y="1574"/>
                    <a:pt x="797" y="1593"/>
                    <a:pt x="836" y="1613"/>
                  </a:cubicBezTo>
                  <a:lnTo>
                    <a:pt x="836" y="1613"/>
                  </a:lnTo>
                  <a:cubicBezTo>
                    <a:pt x="830" y="1621"/>
                    <a:pt x="825" y="1629"/>
                    <a:pt x="819" y="1638"/>
                  </a:cubicBezTo>
                  <a:cubicBezTo>
                    <a:pt x="752" y="1721"/>
                    <a:pt x="686" y="1805"/>
                    <a:pt x="585" y="1872"/>
                  </a:cubicBezTo>
                  <a:cubicBezTo>
                    <a:pt x="540" y="1929"/>
                    <a:pt x="471" y="1955"/>
                    <a:pt x="399" y="1955"/>
                  </a:cubicBezTo>
                  <a:cubicBezTo>
                    <a:pt x="366" y="1955"/>
                    <a:pt x="333" y="1949"/>
                    <a:pt x="301" y="1938"/>
                  </a:cubicBezTo>
                  <a:cubicBezTo>
                    <a:pt x="67" y="1855"/>
                    <a:pt x="101" y="1504"/>
                    <a:pt x="351" y="1471"/>
                  </a:cubicBezTo>
                  <a:close/>
                  <a:moveTo>
                    <a:pt x="1410" y="1962"/>
                  </a:moveTo>
                  <a:cubicBezTo>
                    <a:pt x="1430" y="1976"/>
                    <a:pt x="1451" y="1991"/>
                    <a:pt x="1471" y="2005"/>
                  </a:cubicBezTo>
                  <a:cubicBezTo>
                    <a:pt x="1588" y="2089"/>
                    <a:pt x="1688" y="2172"/>
                    <a:pt x="1671" y="2289"/>
                  </a:cubicBezTo>
                  <a:cubicBezTo>
                    <a:pt x="1655" y="2406"/>
                    <a:pt x="1605" y="2523"/>
                    <a:pt x="1521" y="2624"/>
                  </a:cubicBezTo>
                  <a:cubicBezTo>
                    <a:pt x="1494" y="2657"/>
                    <a:pt x="1462" y="2672"/>
                    <a:pt x="1428" y="2672"/>
                  </a:cubicBezTo>
                  <a:cubicBezTo>
                    <a:pt x="1379" y="2672"/>
                    <a:pt x="1327" y="2640"/>
                    <a:pt x="1287" y="2590"/>
                  </a:cubicBezTo>
                  <a:cubicBezTo>
                    <a:pt x="1220" y="2507"/>
                    <a:pt x="1204" y="2390"/>
                    <a:pt x="1254" y="2289"/>
                  </a:cubicBezTo>
                  <a:cubicBezTo>
                    <a:pt x="1287" y="2172"/>
                    <a:pt x="1354" y="2072"/>
                    <a:pt x="1404" y="1972"/>
                  </a:cubicBezTo>
                  <a:cubicBezTo>
                    <a:pt x="1406" y="1969"/>
                    <a:pt x="1408" y="1965"/>
                    <a:pt x="1410" y="1962"/>
                  </a:cubicBezTo>
                  <a:close/>
                  <a:moveTo>
                    <a:pt x="1788" y="0"/>
                  </a:moveTo>
                  <a:cubicBezTo>
                    <a:pt x="1722" y="84"/>
                    <a:pt x="1671" y="184"/>
                    <a:pt x="1638" y="301"/>
                  </a:cubicBezTo>
                  <a:cubicBezTo>
                    <a:pt x="1504" y="568"/>
                    <a:pt x="1337" y="836"/>
                    <a:pt x="1187" y="1103"/>
                  </a:cubicBezTo>
                  <a:cubicBezTo>
                    <a:pt x="1099" y="1229"/>
                    <a:pt x="1011" y="1355"/>
                    <a:pt x="916" y="1495"/>
                  </a:cubicBezTo>
                  <a:lnTo>
                    <a:pt x="916" y="1495"/>
                  </a:lnTo>
                  <a:cubicBezTo>
                    <a:pt x="872" y="1473"/>
                    <a:pt x="829" y="1453"/>
                    <a:pt x="786" y="1437"/>
                  </a:cubicBezTo>
                  <a:cubicBezTo>
                    <a:pt x="661" y="1368"/>
                    <a:pt x="535" y="1333"/>
                    <a:pt x="400" y="1333"/>
                  </a:cubicBezTo>
                  <a:cubicBezTo>
                    <a:pt x="373" y="1333"/>
                    <a:pt x="346" y="1334"/>
                    <a:pt x="318" y="1337"/>
                  </a:cubicBezTo>
                  <a:cubicBezTo>
                    <a:pt x="151" y="1370"/>
                    <a:pt x="17" y="1504"/>
                    <a:pt x="1" y="1688"/>
                  </a:cubicBezTo>
                  <a:cubicBezTo>
                    <a:pt x="1" y="1855"/>
                    <a:pt x="101" y="2005"/>
                    <a:pt x="251" y="2072"/>
                  </a:cubicBezTo>
                  <a:cubicBezTo>
                    <a:pt x="290" y="2081"/>
                    <a:pt x="329" y="2085"/>
                    <a:pt x="367" y="2085"/>
                  </a:cubicBezTo>
                  <a:cubicBezTo>
                    <a:pt x="477" y="2085"/>
                    <a:pt x="582" y="2051"/>
                    <a:pt x="669" y="1989"/>
                  </a:cubicBezTo>
                  <a:cubicBezTo>
                    <a:pt x="769" y="1905"/>
                    <a:pt x="853" y="1805"/>
                    <a:pt x="920" y="1705"/>
                  </a:cubicBezTo>
                  <a:cubicBezTo>
                    <a:pt x="927" y="1693"/>
                    <a:pt x="935" y="1682"/>
                    <a:pt x="942" y="1670"/>
                  </a:cubicBezTo>
                  <a:lnTo>
                    <a:pt x="942" y="1670"/>
                  </a:lnTo>
                  <a:cubicBezTo>
                    <a:pt x="998" y="1702"/>
                    <a:pt x="1052" y="1735"/>
                    <a:pt x="1103" y="1771"/>
                  </a:cubicBezTo>
                  <a:cubicBezTo>
                    <a:pt x="1179" y="1809"/>
                    <a:pt x="1249" y="1852"/>
                    <a:pt x="1317" y="1898"/>
                  </a:cubicBezTo>
                  <a:lnTo>
                    <a:pt x="1317" y="1898"/>
                  </a:lnTo>
                  <a:lnTo>
                    <a:pt x="1304" y="1922"/>
                  </a:lnTo>
                  <a:cubicBezTo>
                    <a:pt x="1237" y="2022"/>
                    <a:pt x="1187" y="2139"/>
                    <a:pt x="1137" y="2239"/>
                  </a:cubicBezTo>
                  <a:cubicBezTo>
                    <a:pt x="1103" y="2306"/>
                    <a:pt x="1103" y="2390"/>
                    <a:pt x="1103" y="2456"/>
                  </a:cubicBezTo>
                  <a:cubicBezTo>
                    <a:pt x="1103" y="2540"/>
                    <a:pt x="1137" y="2607"/>
                    <a:pt x="1170" y="2674"/>
                  </a:cubicBezTo>
                  <a:cubicBezTo>
                    <a:pt x="1220" y="2740"/>
                    <a:pt x="1304" y="2791"/>
                    <a:pt x="1387" y="2807"/>
                  </a:cubicBezTo>
                  <a:cubicBezTo>
                    <a:pt x="1471" y="2807"/>
                    <a:pt x="1554" y="2774"/>
                    <a:pt x="1621" y="2707"/>
                  </a:cubicBezTo>
                  <a:cubicBezTo>
                    <a:pt x="1671" y="2657"/>
                    <a:pt x="1722" y="2590"/>
                    <a:pt x="1738" y="2523"/>
                  </a:cubicBezTo>
                  <a:cubicBezTo>
                    <a:pt x="1772" y="2456"/>
                    <a:pt x="1805" y="2373"/>
                    <a:pt x="1805" y="2289"/>
                  </a:cubicBezTo>
                  <a:cubicBezTo>
                    <a:pt x="1822" y="2206"/>
                    <a:pt x="1788" y="2122"/>
                    <a:pt x="1738" y="2055"/>
                  </a:cubicBezTo>
                  <a:cubicBezTo>
                    <a:pt x="1671" y="1989"/>
                    <a:pt x="1621" y="1938"/>
                    <a:pt x="1554" y="1888"/>
                  </a:cubicBezTo>
                  <a:cubicBezTo>
                    <a:pt x="1531" y="1871"/>
                    <a:pt x="1506" y="1854"/>
                    <a:pt x="1482" y="1838"/>
                  </a:cubicBezTo>
                  <a:lnTo>
                    <a:pt x="1482" y="1838"/>
                  </a:lnTo>
                  <a:cubicBezTo>
                    <a:pt x="1567" y="1689"/>
                    <a:pt x="1644" y="1550"/>
                    <a:pt x="1722" y="1420"/>
                  </a:cubicBezTo>
                  <a:lnTo>
                    <a:pt x="2156" y="602"/>
                  </a:lnTo>
                  <a:cubicBezTo>
                    <a:pt x="2223" y="502"/>
                    <a:pt x="2273" y="401"/>
                    <a:pt x="2306" y="284"/>
                  </a:cubicBezTo>
                  <a:lnTo>
                    <a:pt x="2306" y="284"/>
                  </a:lnTo>
                  <a:cubicBezTo>
                    <a:pt x="2223" y="368"/>
                    <a:pt x="2156" y="468"/>
                    <a:pt x="2106" y="568"/>
                  </a:cubicBezTo>
                  <a:cubicBezTo>
                    <a:pt x="1972" y="786"/>
                    <a:pt x="1822" y="1053"/>
                    <a:pt x="1621" y="1370"/>
                  </a:cubicBezTo>
                  <a:lnTo>
                    <a:pt x="1388" y="1775"/>
                  </a:lnTo>
                  <a:lnTo>
                    <a:pt x="1388" y="1775"/>
                  </a:lnTo>
                  <a:cubicBezTo>
                    <a:pt x="1320" y="1729"/>
                    <a:pt x="1251" y="1683"/>
                    <a:pt x="1187" y="1638"/>
                  </a:cubicBezTo>
                  <a:cubicBezTo>
                    <a:pt x="1132" y="1610"/>
                    <a:pt x="1077" y="1580"/>
                    <a:pt x="1021" y="1550"/>
                  </a:cubicBezTo>
                  <a:lnTo>
                    <a:pt x="1021" y="1550"/>
                  </a:lnTo>
                  <a:cubicBezTo>
                    <a:pt x="1113" y="1409"/>
                    <a:pt x="1196" y="1276"/>
                    <a:pt x="1270" y="1153"/>
                  </a:cubicBezTo>
                  <a:cubicBezTo>
                    <a:pt x="1421" y="886"/>
                    <a:pt x="1571" y="602"/>
                    <a:pt x="1688" y="318"/>
                  </a:cubicBezTo>
                  <a:cubicBezTo>
                    <a:pt x="1738" y="217"/>
                    <a:pt x="1772" y="101"/>
                    <a:pt x="1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6516591" y="4613894"/>
              <a:ext cx="63747" cy="45607"/>
            </a:xfrm>
            <a:custGeom>
              <a:rect b="b" l="l" r="r" t="t"/>
              <a:pathLst>
                <a:path extrusionOk="0" h="1423" w="1989">
                  <a:moveTo>
                    <a:pt x="418" y="1"/>
                  </a:moveTo>
                  <a:cubicBezTo>
                    <a:pt x="318" y="1"/>
                    <a:pt x="217" y="1"/>
                    <a:pt x="117" y="17"/>
                  </a:cubicBezTo>
                  <a:cubicBezTo>
                    <a:pt x="84" y="17"/>
                    <a:pt x="34" y="34"/>
                    <a:pt x="0" y="51"/>
                  </a:cubicBezTo>
                  <a:cubicBezTo>
                    <a:pt x="11" y="51"/>
                    <a:pt x="82" y="43"/>
                    <a:pt x="202" y="43"/>
                  </a:cubicBezTo>
                  <a:cubicBezTo>
                    <a:pt x="262" y="43"/>
                    <a:pt x="334" y="45"/>
                    <a:pt x="418" y="51"/>
                  </a:cubicBezTo>
                  <a:cubicBezTo>
                    <a:pt x="735" y="67"/>
                    <a:pt x="1036" y="184"/>
                    <a:pt x="1303" y="368"/>
                  </a:cubicBezTo>
                  <a:cubicBezTo>
                    <a:pt x="1554" y="535"/>
                    <a:pt x="1755" y="786"/>
                    <a:pt x="1872" y="1070"/>
                  </a:cubicBezTo>
                  <a:cubicBezTo>
                    <a:pt x="1951" y="1276"/>
                    <a:pt x="1970" y="1422"/>
                    <a:pt x="1986" y="1422"/>
                  </a:cubicBezTo>
                  <a:cubicBezTo>
                    <a:pt x="1987" y="1422"/>
                    <a:pt x="1988" y="1422"/>
                    <a:pt x="1989" y="1421"/>
                  </a:cubicBezTo>
                  <a:cubicBezTo>
                    <a:pt x="1989" y="1387"/>
                    <a:pt x="1989" y="1354"/>
                    <a:pt x="1989" y="1321"/>
                  </a:cubicBezTo>
                  <a:cubicBezTo>
                    <a:pt x="1972" y="1237"/>
                    <a:pt x="1938" y="1137"/>
                    <a:pt x="1922" y="1053"/>
                  </a:cubicBezTo>
                  <a:cubicBezTo>
                    <a:pt x="1805" y="753"/>
                    <a:pt x="1604" y="502"/>
                    <a:pt x="1337" y="318"/>
                  </a:cubicBezTo>
                  <a:cubicBezTo>
                    <a:pt x="1070" y="134"/>
                    <a:pt x="752" y="17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2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7" name="Google Shape;727;p25"/>
          <p:cNvSpPr txBox="1"/>
          <p:nvPr>
            <p:ph idx="1" type="subTitle"/>
          </p:nvPr>
        </p:nvSpPr>
        <p:spPr>
          <a:xfrm>
            <a:off x="1157675" y="2391276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8" name="Google Shape;728;p25"/>
          <p:cNvSpPr txBox="1"/>
          <p:nvPr>
            <p:ph idx="2" type="subTitle"/>
          </p:nvPr>
        </p:nvSpPr>
        <p:spPr>
          <a:xfrm>
            <a:off x="1157675" y="2667877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9" name="Google Shape;729;p25"/>
          <p:cNvSpPr txBox="1"/>
          <p:nvPr>
            <p:ph idx="3" type="subTitle"/>
          </p:nvPr>
        </p:nvSpPr>
        <p:spPr>
          <a:xfrm>
            <a:off x="3346475" y="2391276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0" name="Google Shape;730;p25"/>
          <p:cNvSpPr txBox="1"/>
          <p:nvPr>
            <p:ph idx="4" type="subTitle"/>
          </p:nvPr>
        </p:nvSpPr>
        <p:spPr>
          <a:xfrm>
            <a:off x="3346475" y="2667877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1" name="Google Shape;731;p25"/>
          <p:cNvSpPr txBox="1"/>
          <p:nvPr>
            <p:ph idx="5" type="subTitle"/>
          </p:nvPr>
        </p:nvSpPr>
        <p:spPr>
          <a:xfrm>
            <a:off x="1157675" y="3360600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2" name="Google Shape;732;p25"/>
          <p:cNvSpPr txBox="1"/>
          <p:nvPr>
            <p:ph idx="6" type="subTitle"/>
          </p:nvPr>
        </p:nvSpPr>
        <p:spPr>
          <a:xfrm>
            <a:off x="1157675" y="3637201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3" name="Google Shape;733;p25"/>
          <p:cNvSpPr txBox="1"/>
          <p:nvPr>
            <p:ph idx="7" type="subTitle"/>
          </p:nvPr>
        </p:nvSpPr>
        <p:spPr>
          <a:xfrm>
            <a:off x="3346475" y="3360600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4" name="Google Shape;734;p25"/>
          <p:cNvSpPr txBox="1"/>
          <p:nvPr>
            <p:ph idx="8" type="subTitle"/>
          </p:nvPr>
        </p:nvSpPr>
        <p:spPr>
          <a:xfrm>
            <a:off x="3346475" y="3637201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17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7" name="Google Shape;737;p26"/>
          <p:cNvSpPr txBox="1"/>
          <p:nvPr>
            <p:ph idx="1" type="subTitle"/>
          </p:nvPr>
        </p:nvSpPr>
        <p:spPr>
          <a:xfrm>
            <a:off x="6845725" y="13592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8" name="Google Shape;738;p26"/>
          <p:cNvSpPr txBox="1"/>
          <p:nvPr>
            <p:ph idx="2" type="subTitle"/>
          </p:nvPr>
        </p:nvSpPr>
        <p:spPr>
          <a:xfrm>
            <a:off x="6845725" y="16365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9" name="Google Shape;739;p26"/>
          <p:cNvSpPr txBox="1"/>
          <p:nvPr>
            <p:ph idx="3" type="subTitle"/>
          </p:nvPr>
        </p:nvSpPr>
        <p:spPr>
          <a:xfrm>
            <a:off x="6845725" y="32348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0" name="Google Shape;740;p26"/>
          <p:cNvSpPr txBox="1"/>
          <p:nvPr>
            <p:ph idx="4" type="subTitle"/>
          </p:nvPr>
        </p:nvSpPr>
        <p:spPr>
          <a:xfrm>
            <a:off x="6845725" y="35121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1" name="Google Shape;741;p26"/>
          <p:cNvSpPr txBox="1"/>
          <p:nvPr>
            <p:ph idx="5" type="subTitle"/>
          </p:nvPr>
        </p:nvSpPr>
        <p:spPr>
          <a:xfrm>
            <a:off x="6845725" y="22970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2" name="Google Shape;742;p26"/>
          <p:cNvSpPr txBox="1"/>
          <p:nvPr>
            <p:ph idx="6" type="subTitle"/>
          </p:nvPr>
        </p:nvSpPr>
        <p:spPr>
          <a:xfrm>
            <a:off x="6845725" y="25743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lumns">
  <p:cSld name="CUSTOM_11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6" name="Google Shape;746;p27"/>
          <p:cNvSpPr txBox="1"/>
          <p:nvPr>
            <p:ph idx="1" type="subTitle"/>
          </p:nvPr>
        </p:nvSpPr>
        <p:spPr>
          <a:xfrm>
            <a:off x="14929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7" name="Google Shape;747;p27"/>
          <p:cNvSpPr txBox="1"/>
          <p:nvPr>
            <p:ph idx="2" type="subTitle"/>
          </p:nvPr>
        </p:nvSpPr>
        <p:spPr>
          <a:xfrm>
            <a:off x="14930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8" name="Google Shape;748;p27"/>
          <p:cNvSpPr txBox="1"/>
          <p:nvPr>
            <p:ph idx="3" type="subTitle"/>
          </p:nvPr>
        </p:nvSpPr>
        <p:spPr>
          <a:xfrm>
            <a:off x="37241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9" name="Google Shape;749;p27"/>
          <p:cNvSpPr txBox="1"/>
          <p:nvPr>
            <p:ph idx="4" type="subTitle"/>
          </p:nvPr>
        </p:nvSpPr>
        <p:spPr>
          <a:xfrm>
            <a:off x="37242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0" name="Google Shape;750;p27"/>
          <p:cNvSpPr txBox="1"/>
          <p:nvPr>
            <p:ph idx="5" type="subTitle"/>
          </p:nvPr>
        </p:nvSpPr>
        <p:spPr>
          <a:xfrm>
            <a:off x="59553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1" name="Google Shape;751;p27"/>
          <p:cNvSpPr txBox="1"/>
          <p:nvPr>
            <p:ph idx="6" type="subTitle"/>
          </p:nvPr>
        </p:nvSpPr>
        <p:spPr>
          <a:xfrm>
            <a:off x="59554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2" name="Google Shape;752;p27"/>
          <p:cNvSpPr txBox="1"/>
          <p:nvPr>
            <p:ph idx="7" type="subTitle"/>
          </p:nvPr>
        </p:nvSpPr>
        <p:spPr>
          <a:xfrm>
            <a:off x="2591325" y="1677726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3" name="Google Shape;753;p27"/>
          <p:cNvSpPr txBox="1"/>
          <p:nvPr>
            <p:ph idx="8" type="subTitle"/>
          </p:nvPr>
        </p:nvSpPr>
        <p:spPr>
          <a:xfrm>
            <a:off x="2591350" y="1217625"/>
            <a:ext cx="169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4" name="Google Shape;754;p27"/>
          <p:cNvSpPr txBox="1"/>
          <p:nvPr>
            <p:ph idx="9" type="subTitle"/>
          </p:nvPr>
        </p:nvSpPr>
        <p:spPr>
          <a:xfrm>
            <a:off x="4839788" y="1677726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5" name="Google Shape;755;p27"/>
          <p:cNvSpPr txBox="1"/>
          <p:nvPr>
            <p:ph idx="13" type="subTitle"/>
          </p:nvPr>
        </p:nvSpPr>
        <p:spPr>
          <a:xfrm>
            <a:off x="4839825" y="1217863"/>
            <a:ext cx="169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 ">
  <p:cSld name="CUSTOM_13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28"/>
          <p:cNvGrpSpPr/>
          <p:nvPr/>
        </p:nvGrpSpPr>
        <p:grpSpPr>
          <a:xfrm>
            <a:off x="7000534" y="340657"/>
            <a:ext cx="1206554" cy="2111005"/>
            <a:chOff x="4052859" y="1076757"/>
            <a:chExt cx="1206554" cy="2111005"/>
          </a:xfrm>
        </p:grpSpPr>
        <p:sp>
          <p:nvSpPr>
            <p:cNvPr id="758" name="Google Shape;758;p28"/>
            <p:cNvSpPr/>
            <p:nvPr/>
          </p:nvSpPr>
          <p:spPr>
            <a:xfrm>
              <a:off x="4052859" y="1583884"/>
              <a:ext cx="256015" cy="548408"/>
            </a:xfrm>
            <a:custGeom>
              <a:rect b="b" l="l" r="r" t="t"/>
              <a:pathLst>
                <a:path extrusionOk="0" h="17111" w="7988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319547" y="2170816"/>
              <a:ext cx="314923" cy="529626"/>
            </a:xfrm>
            <a:custGeom>
              <a:rect b="b" l="l" r="r" t="t"/>
              <a:pathLst>
                <a:path extrusionOk="0" h="16525" w="9826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4672994" y="1076757"/>
              <a:ext cx="586419" cy="497512"/>
            </a:xfrm>
            <a:custGeom>
              <a:rect b="b" l="l" r="r" t="t"/>
              <a:pathLst>
                <a:path extrusionOk="0" h="15523" w="18297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4052859" y="2170816"/>
              <a:ext cx="256015" cy="529626"/>
            </a:xfrm>
            <a:custGeom>
              <a:rect b="b" l="l" r="r" t="t"/>
              <a:pathLst>
                <a:path extrusionOk="0" h="16525" w="7988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4982501" y="2170816"/>
              <a:ext cx="276912" cy="529626"/>
            </a:xfrm>
            <a:custGeom>
              <a:rect b="b" l="l" r="r" t="t"/>
              <a:pathLst>
                <a:path extrusionOk="0" h="16525" w="864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4319547" y="1583884"/>
              <a:ext cx="314923" cy="548408"/>
            </a:xfrm>
            <a:custGeom>
              <a:rect b="b" l="l" r="r" t="t"/>
              <a:pathLst>
                <a:path extrusionOk="0" h="17111" w="9826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982501" y="1583884"/>
              <a:ext cx="276912" cy="548408"/>
            </a:xfrm>
            <a:custGeom>
              <a:rect b="b" l="l" r="r" t="t"/>
              <a:pathLst>
                <a:path extrusionOk="0" h="17111" w="864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052859" y="2710057"/>
              <a:ext cx="256015" cy="477705"/>
            </a:xfrm>
            <a:custGeom>
              <a:rect b="b" l="l" r="r" t="t"/>
              <a:pathLst>
                <a:path extrusionOk="0" h="14905" w="7988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052859" y="1076757"/>
              <a:ext cx="581611" cy="497512"/>
            </a:xfrm>
            <a:custGeom>
              <a:rect b="b" l="l" r="r" t="t"/>
              <a:pathLst>
                <a:path extrusionOk="0" h="15523" w="18147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4319547" y="2710057"/>
              <a:ext cx="314923" cy="477705"/>
            </a:xfrm>
            <a:custGeom>
              <a:rect b="b" l="l" r="r" t="t"/>
              <a:pathLst>
                <a:path extrusionOk="0" h="14905" w="9826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982501" y="2710057"/>
              <a:ext cx="276912" cy="477705"/>
            </a:xfrm>
            <a:custGeom>
              <a:rect b="b" l="l" r="r" t="t"/>
              <a:pathLst>
                <a:path extrusionOk="0" h="14905" w="864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4672994" y="1583884"/>
              <a:ext cx="298834" cy="548408"/>
            </a:xfrm>
            <a:custGeom>
              <a:rect b="b" l="l" r="r" t="t"/>
              <a:pathLst>
                <a:path extrusionOk="0" h="17111" w="9324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4672994" y="2710057"/>
              <a:ext cx="298834" cy="477705"/>
            </a:xfrm>
            <a:custGeom>
              <a:rect b="b" l="l" r="r" t="t"/>
              <a:pathLst>
                <a:path extrusionOk="0" h="14905" w="9324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4672994" y="2170816"/>
              <a:ext cx="298834" cy="529626"/>
            </a:xfrm>
            <a:custGeom>
              <a:rect b="b" l="l" r="r" t="t"/>
              <a:pathLst>
                <a:path extrusionOk="0" h="16525" w="9324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28"/>
          <p:cNvGrpSpPr/>
          <p:nvPr/>
        </p:nvGrpSpPr>
        <p:grpSpPr>
          <a:xfrm>
            <a:off x="936909" y="340657"/>
            <a:ext cx="1206554" cy="2111005"/>
            <a:chOff x="4052859" y="1076757"/>
            <a:chExt cx="1206554" cy="2111005"/>
          </a:xfrm>
        </p:grpSpPr>
        <p:sp>
          <p:nvSpPr>
            <p:cNvPr id="773" name="Google Shape;773;p28"/>
            <p:cNvSpPr/>
            <p:nvPr/>
          </p:nvSpPr>
          <p:spPr>
            <a:xfrm>
              <a:off x="4052859" y="1583884"/>
              <a:ext cx="256015" cy="548408"/>
            </a:xfrm>
            <a:custGeom>
              <a:rect b="b" l="l" r="r" t="t"/>
              <a:pathLst>
                <a:path extrusionOk="0" h="17111" w="7988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4319547" y="2170816"/>
              <a:ext cx="314923" cy="529626"/>
            </a:xfrm>
            <a:custGeom>
              <a:rect b="b" l="l" r="r" t="t"/>
              <a:pathLst>
                <a:path extrusionOk="0" h="16525" w="9826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4672994" y="1076757"/>
              <a:ext cx="586419" cy="497512"/>
            </a:xfrm>
            <a:custGeom>
              <a:rect b="b" l="l" r="r" t="t"/>
              <a:pathLst>
                <a:path extrusionOk="0" h="15523" w="18297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4052859" y="2170816"/>
              <a:ext cx="256015" cy="529626"/>
            </a:xfrm>
            <a:custGeom>
              <a:rect b="b" l="l" r="r" t="t"/>
              <a:pathLst>
                <a:path extrusionOk="0" h="16525" w="7988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4982501" y="2170816"/>
              <a:ext cx="276912" cy="529626"/>
            </a:xfrm>
            <a:custGeom>
              <a:rect b="b" l="l" r="r" t="t"/>
              <a:pathLst>
                <a:path extrusionOk="0" h="16525" w="864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4319547" y="1583884"/>
              <a:ext cx="314923" cy="548408"/>
            </a:xfrm>
            <a:custGeom>
              <a:rect b="b" l="l" r="r" t="t"/>
              <a:pathLst>
                <a:path extrusionOk="0" h="17111" w="9826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4982501" y="1583884"/>
              <a:ext cx="276912" cy="548408"/>
            </a:xfrm>
            <a:custGeom>
              <a:rect b="b" l="l" r="r" t="t"/>
              <a:pathLst>
                <a:path extrusionOk="0" h="17111" w="864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4052859" y="2710057"/>
              <a:ext cx="256015" cy="477705"/>
            </a:xfrm>
            <a:custGeom>
              <a:rect b="b" l="l" r="r" t="t"/>
              <a:pathLst>
                <a:path extrusionOk="0" h="14905" w="7988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4052859" y="1076757"/>
              <a:ext cx="581611" cy="497512"/>
            </a:xfrm>
            <a:custGeom>
              <a:rect b="b" l="l" r="r" t="t"/>
              <a:pathLst>
                <a:path extrusionOk="0" h="15523" w="18147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4319547" y="2710057"/>
              <a:ext cx="314923" cy="477705"/>
            </a:xfrm>
            <a:custGeom>
              <a:rect b="b" l="l" r="r" t="t"/>
              <a:pathLst>
                <a:path extrusionOk="0" h="14905" w="9826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4982501" y="2710057"/>
              <a:ext cx="276912" cy="477705"/>
            </a:xfrm>
            <a:custGeom>
              <a:rect b="b" l="l" r="r" t="t"/>
              <a:pathLst>
                <a:path extrusionOk="0" h="14905" w="864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4672994" y="1583884"/>
              <a:ext cx="298834" cy="548408"/>
            </a:xfrm>
            <a:custGeom>
              <a:rect b="b" l="l" r="r" t="t"/>
              <a:pathLst>
                <a:path extrusionOk="0" h="17111" w="9324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4672994" y="2710057"/>
              <a:ext cx="298834" cy="477705"/>
            </a:xfrm>
            <a:custGeom>
              <a:rect b="b" l="l" r="r" t="t"/>
              <a:pathLst>
                <a:path extrusionOk="0" h="14905" w="9324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4672994" y="2170816"/>
              <a:ext cx="298834" cy="529626"/>
            </a:xfrm>
            <a:custGeom>
              <a:rect b="b" l="l" r="r" t="t"/>
              <a:pathLst>
                <a:path extrusionOk="0" h="16525" w="9324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7" name="Google Shape;787;p2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8"/>
          <p:cNvSpPr txBox="1"/>
          <p:nvPr>
            <p:ph type="title"/>
          </p:nvPr>
        </p:nvSpPr>
        <p:spPr>
          <a:xfrm>
            <a:off x="720000" y="188126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9" name="Google Shape;789;p28"/>
          <p:cNvSpPr txBox="1"/>
          <p:nvPr>
            <p:ph idx="1" type="subTitle"/>
          </p:nvPr>
        </p:nvSpPr>
        <p:spPr>
          <a:xfrm>
            <a:off x="14044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0" name="Google Shape;790;p28"/>
          <p:cNvSpPr txBox="1"/>
          <p:nvPr>
            <p:ph idx="2" type="subTitle"/>
          </p:nvPr>
        </p:nvSpPr>
        <p:spPr>
          <a:xfrm>
            <a:off x="14044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1" name="Google Shape;791;p28"/>
          <p:cNvSpPr txBox="1"/>
          <p:nvPr>
            <p:ph idx="3" type="subTitle"/>
          </p:nvPr>
        </p:nvSpPr>
        <p:spPr>
          <a:xfrm>
            <a:off x="37242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2" name="Google Shape;792;p28"/>
          <p:cNvSpPr txBox="1"/>
          <p:nvPr>
            <p:ph idx="4" type="subTitle"/>
          </p:nvPr>
        </p:nvSpPr>
        <p:spPr>
          <a:xfrm>
            <a:off x="37242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28"/>
          <p:cNvSpPr txBox="1"/>
          <p:nvPr>
            <p:ph idx="5" type="subTitle"/>
          </p:nvPr>
        </p:nvSpPr>
        <p:spPr>
          <a:xfrm>
            <a:off x="60440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4" name="Google Shape;794;p28"/>
          <p:cNvSpPr txBox="1"/>
          <p:nvPr>
            <p:ph idx="6" type="subTitle"/>
          </p:nvPr>
        </p:nvSpPr>
        <p:spPr>
          <a:xfrm>
            <a:off x="60440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5">
  <p:cSld name="CUSTOM_4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8" name="Google Shape;798;p29"/>
          <p:cNvSpPr txBox="1"/>
          <p:nvPr>
            <p:ph idx="1" type="subTitle"/>
          </p:nvPr>
        </p:nvSpPr>
        <p:spPr>
          <a:xfrm>
            <a:off x="11898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9" name="Google Shape;799;p29"/>
          <p:cNvSpPr txBox="1"/>
          <p:nvPr>
            <p:ph idx="2" type="subTitle"/>
          </p:nvPr>
        </p:nvSpPr>
        <p:spPr>
          <a:xfrm>
            <a:off x="11898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29"/>
          <p:cNvSpPr txBox="1"/>
          <p:nvPr>
            <p:ph idx="3" type="subTitle"/>
          </p:nvPr>
        </p:nvSpPr>
        <p:spPr>
          <a:xfrm>
            <a:off x="37242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1" name="Google Shape;801;p29"/>
          <p:cNvSpPr txBox="1"/>
          <p:nvPr>
            <p:ph idx="4" type="subTitle"/>
          </p:nvPr>
        </p:nvSpPr>
        <p:spPr>
          <a:xfrm>
            <a:off x="37242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29"/>
          <p:cNvSpPr txBox="1"/>
          <p:nvPr>
            <p:ph idx="5" type="subTitle"/>
          </p:nvPr>
        </p:nvSpPr>
        <p:spPr>
          <a:xfrm>
            <a:off x="62586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3" name="Google Shape;803;p29"/>
          <p:cNvSpPr txBox="1"/>
          <p:nvPr>
            <p:ph idx="6" type="subTitle"/>
          </p:nvPr>
        </p:nvSpPr>
        <p:spPr>
          <a:xfrm>
            <a:off x="62586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0"/>
          <p:cNvSpPr txBox="1"/>
          <p:nvPr>
            <p:ph type="title"/>
          </p:nvPr>
        </p:nvSpPr>
        <p:spPr>
          <a:xfrm>
            <a:off x="720000" y="540000"/>
            <a:ext cx="30060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7" name="Google Shape;807;p30"/>
          <p:cNvSpPr txBox="1"/>
          <p:nvPr>
            <p:ph idx="1" type="subTitle"/>
          </p:nvPr>
        </p:nvSpPr>
        <p:spPr>
          <a:xfrm>
            <a:off x="720000" y="1767600"/>
            <a:ext cx="30060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8" name="Google Shape;808;p30"/>
          <p:cNvSpPr txBox="1"/>
          <p:nvPr/>
        </p:nvSpPr>
        <p:spPr>
          <a:xfrm>
            <a:off x="720000" y="3808800"/>
            <a:ext cx="3006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and infographics &amp; images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800">
              <a:solidFill>
                <a:srgbClr val="26323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09" name="Google Shape;809;p30"/>
          <p:cNvGrpSpPr/>
          <p:nvPr/>
        </p:nvGrpSpPr>
        <p:grpSpPr>
          <a:xfrm>
            <a:off x="3856209" y="1076757"/>
            <a:ext cx="4958959" cy="3594952"/>
            <a:chOff x="3856209" y="1076757"/>
            <a:chExt cx="4958959" cy="3594952"/>
          </a:xfrm>
        </p:grpSpPr>
        <p:grpSp>
          <p:nvGrpSpPr>
            <p:cNvPr id="810" name="Google Shape;810;p30"/>
            <p:cNvGrpSpPr/>
            <p:nvPr/>
          </p:nvGrpSpPr>
          <p:grpSpPr>
            <a:xfrm>
              <a:off x="5651527" y="1451635"/>
              <a:ext cx="483570" cy="631930"/>
              <a:chOff x="8361052" y="1422160"/>
              <a:chExt cx="483570" cy="631930"/>
            </a:xfrm>
          </p:grpSpPr>
          <p:sp>
            <p:nvSpPr>
              <p:cNvPr id="811" name="Google Shape;811;p30"/>
              <p:cNvSpPr/>
              <p:nvPr/>
            </p:nvSpPr>
            <p:spPr>
              <a:xfrm>
                <a:off x="8361052" y="1422160"/>
                <a:ext cx="483570" cy="631930"/>
              </a:xfrm>
              <a:custGeom>
                <a:rect b="b" l="l" r="r" t="t"/>
                <a:pathLst>
                  <a:path extrusionOk="0" h="19717" w="15088">
                    <a:moveTo>
                      <a:pt x="14854" y="1"/>
                    </a:moveTo>
                    <a:lnTo>
                      <a:pt x="0" y="185"/>
                    </a:lnTo>
                    <a:lnTo>
                      <a:pt x="251" y="19533"/>
                    </a:lnTo>
                    <a:lnTo>
                      <a:pt x="15088" y="19717"/>
                    </a:lnTo>
                    <a:lnTo>
                      <a:pt x="148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8386756" y="1444659"/>
                <a:ext cx="423060" cy="576772"/>
              </a:xfrm>
              <a:custGeom>
                <a:rect b="b" l="l" r="r" t="t"/>
                <a:pathLst>
                  <a:path extrusionOk="0" h="17996" w="13200">
                    <a:moveTo>
                      <a:pt x="12983" y="1"/>
                    </a:moveTo>
                    <a:lnTo>
                      <a:pt x="0" y="151"/>
                    </a:lnTo>
                    <a:lnTo>
                      <a:pt x="217" y="17712"/>
                    </a:lnTo>
                    <a:lnTo>
                      <a:pt x="13200" y="17996"/>
                    </a:lnTo>
                    <a:lnTo>
                      <a:pt x="13200" y="17996"/>
                    </a:lnTo>
                    <a:lnTo>
                      <a:pt x="12983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8457971" y="1540521"/>
                <a:ext cx="280630" cy="393093"/>
              </a:xfrm>
              <a:custGeom>
                <a:rect b="b" l="l" r="r" t="t"/>
                <a:pathLst>
                  <a:path extrusionOk="0" h="12265" w="8756">
                    <a:moveTo>
                      <a:pt x="0" y="0"/>
                    </a:moveTo>
                    <a:lnTo>
                      <a:pt x="151" y="12264"/>
                    </a:lnTo>
                    <a:lnTo>
                      <a:pt x="8756" y="12164"/>
                    </a:lnTo>
                    <a:lnTo>
                      <a:pt x="8622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8457971" y="1540521"/>
                <a:ext cx="278482" cy="393093"/>
              </a:xfrm>
              <a:custGeom>
                <a:rect b="b" l="l" r="r" t="t"/>
                <a:pathLst>
                  <a:path extrusionOk="0" h="12265" w="8689">
                    <a:moveTo>
                      <a:pt x="0" y="0"/>
                    </a:moveTo>
                    <a:lnTo>
                      <a:pt x="151" y="12264"/>
                    </a:lnTo>
                    <a:lnTo>
                      <a:pt x="8689" y="5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5" name="Google Shape;815;p30"/>
            <p:cNvGrpSpPr/>
            <p:nvPr/>
          </p:nvGrpSpPr>
          <p:grpSpPr>
            <a:xfrm>
              <a:off x="3856209" y="1076757"/>
              <a:ext cx="1206554" cy="2111005"/>
              <a:chOff x="4052859" y="1076757"/>
              <a:chExt cx="1206554" cy="2111005"/>
            </a:xfrm>
          </p:grpSpPr>
          <p:sp>
            <p:nvSpPr>
              <p:cNvPr id="816" name="Google Shape;816;p30"/>
              <p:cNvSpPr/>
              <p:nvPr/>
            </p:nvSpPr>
            <p:spPr>
              <a:xfrm>
                <a:off x="4052859" y="1583884"/>
                <a:ext cx="256015" cy="548408"/>
              </a:xfrm>
              <a:custGeom>
                <a:rect b="b" l="l" r="r" t="t"/>
                <a:pathLst>
                  <a:path extrusionOk="0" h="17111" w="7988">
                    <a:moveTo>
                      <a:pt x="1" y="1"/>
                    </a:moveTo>
                    <a:lnTo>
                      <a:pt x="1" y="17110"/>
                    </a:lnTo>
                    <a:lnTo>
                      <a:pt x="7987" y="17110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4319547" y="2170816"/>
                <a:ext cx="314923" cy="529626"/>
              </a:xfrm>
              <a:custGeom>
                <a:rect b="b" l="l" r="r" t="t"/>
                <a:pathLst>
                  <a:path extrusionOk="0" h="16525" w="9826">
                    <a:moveTo>
                      <a:pt x="1" y="0"/>
                    </a:moveTo>
                    <a:lnTo>
                      <a:pt x="1" y="16525"/>
                    </a:lnTo>
                    <a:lnTo>
                      <a:pt x="9825" y="16525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4672994" y="1076757"/>
                <a:ext cx="586419" cy="497512"/>
              </a:xfrm>
              <a:custGeom>
                <a:rect b="b" l="l" r="r" t="t"/>
                <a:pathLst>
                  <a:path extrusionOk="0" h="15523" w="18297">
                    <a:moveTo>
                      <a:pt x="0" y="1"/>
                    </a:moveTo>
                    <a:lnTo>
                      <a:pt x="0" y="15523"/>
                    </a:lnTo>
                    <a:lnTo>
                      <a:pt x="9324" y="15523"/>
                    </a:lnTo>
                    <a:lnTo>
                      <a:pt x="9324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6" y="15523"/>
                    </a:lnTo>
                    <a:lnTo>
                      <a:pt x="1829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4052859" y="2170816"/>
                <a:ext cx="256015" cy="529626"/>
              </a:xfrm>
              <a:custGeom>
                <a:rect b="b" l="l" r="r" t="t"/>
                <a:pathLst>
                  <a:path extrusionOk="0" h="16525" w="7988">
                    <a:moveTo>
                      <a:pt x="1" y="0"/>
                    </a:moveTo>
                    <a:lnTo>
                      <a:pt x="1" y="16525"/>
                    </a:lnTo>
                    <a:lnTo>
                      <a:pt x="7987" y="16525"/>
                    </a:lnTo>
                    <a:lnTo>
                      <a:pt x="7987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4982501" y="2170816"/>
                <a:ext cx="276912" cy="529626"/>
              </a:xfrm>
              <a:custGeom>
                <a:rect b="b" l="l" r="r" t="t"/>
                <a:pathLst>
                  <a:path extrusionOk="0" h="16525" w="8640">
                    <a:moveTo>
                      <a:pt x="1" y="0"/>
                    </a:moveTo>
                    <a:lnTo>
                      <a:pt x="1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4319547" y="1583884"/>
                <a:ext cx="314923" cy="548408"/>
              </a:xfrm>
              <a:custGeom>
                <a:rect b="b" l="l" r="r" t="t"/>
                <a:pathLst>
                  <a:path extrusionOk="0" h="17111" w="9826">
                    <a:moveTo>
                      <a:pt x="1" y="1"/>
                    </a:moveTo>
                    <a:lnTo>
                      <a:pt x="1" y="17110"/>
                    </a:lnTo>
                    <a:lnTo>
                      <a:pt x="9825" y="17110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4982501" y="1583884"/>
                <a:ext cx="276912" cy="548408"/>
              </a:xfrm>
              <a:custGeom>
                <a:rect b="b" l="l" r="r" t="t"/>
                <a:pathLst>
                  <a:path extrusionOk="0" h="17111" w="8640">
                    <a:moveTo>
                      <a:pt x="1" y="1"/>
                    </a:moveTo>
                    <a:lnTo>
                      <a:pt x="1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4052859" y="2710057"/>
                <a:ext cx="256015" cy="477705"/>
              </a:xfrm>
              <a:custGeom>
                <a:rect b="b" l="l" r="r" t="t"/>
                <a:pathLst>
                  <a:path extrusionOk="0" h="14905" w="7988">
                    <a:moveTo>
                      <a:pt x="1" y="1"/>
                    </a:moveTo>
                    <a:lnTo>
                      <a:pt x="1" y="14905"/>
                    </a:lnTo>
                    <a:lnTo>
                      <a:pt x="7987" y="14905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4052859" y="1076757"/>
                <a:ext cx="581611" cy="497512"/>
              </a:xfrm>
              <a:custGeom>
                <a:rect b="b" l="l" r="r" t="t"/>
                <a:pathLst>
                  <a:path extrusionOk="0" h="15523" w="18147">
                    <a:moveTo>
                      <a:pt x="1" y="1"/>
                    </a:moveTo>
                    <a:lnTo>
                      <a:pt x="1" y="15523"/>
                    </a:lnTo>
                    <a:lnTo>
                      <a:pt x="7987" y="15523"/>
                    </a:lnTo>
                    <a:lnTo>
                      <a:pt x="7987" y="335"/>
                    </a:lnTo>
                    <a:lnTo>
                      <a:pt x="8322" y="335"/>
                    </a:lnTo>
                    <a:lnTo>
                      <a:pt x="8322" y="15523"/>
                    </a:lnTo>
                    <a:lnTo>
                      <a:pt x="18146" y="15523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4319547" y="2710057"/>
                <a:ext cx="314923" cy="477705"/>
              </a:xfrm>
              <a:custGeom>
                <a:rect b="b" l="l" r="r" t="t"/>
                <a:pathLst>
                  <a:path extrusionOk="0" h="14905" w="9826">
                    <a:moveTo>
                      <a:pt x="1" y="1"/>
                    </a:moveTo>
                    <a:lnTo>
                      <a:pt x="1" y="14905"/>
                    </a:lnTo>
                    <a:lnTo>
                      <a:pt x="9825" y="14905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4982501" y="2710057"/>
                <a:ext cx="276912" cy="477705"/>
              </a:xfrm>
              <a:custGeom>
                <a:rect b="b" l="l" r="r" t="t"/>
                <a:pathLst>
                  <a:path extrusionOk="0" h="14905" w="8640">
                    <a:moveTo>
                      <a:pt x="1" y="1"/>
                    </a:moveTo>
                    <a:lnTo>
                      <a:pt x="1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4672994" y="1583884"/>
                <a:ext cx="298834" cy="548408"/>
              </a:xfrm>
              <a:custGeom>
                <a:rect b="b" l="l" r="r" t="t"/>
                <a:pathLst>
                  <a:path extrusionOk="0" h="17111" w="9324">
                    <a:moveTo>
                      <a:pt x="0" y="1"/>
                    </a:moveTo>
                    <a:lnTo>
                      <a:pt x="0" y="17110"/>
                    </a:lnTo>
                    <a:lnTo>
                      <a:pt x="9324" y="17110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4672994" y="2710057"/>
                <a:ext cx="298834" cy="477705"/>
              </a:xfrm>
              <a:custGeom>
                <a:rect b="b" l="l" r="r" t="t"/>
                <a:pathLst>
                  <a:path extrusionOk="0" h="14905" w="9324">
                    <a:moveTo>
                      <a:pt x="0" y="1"/>
                    </a:moveTo>
                    <a:lnTo>
                      <a:pt x="0" y="14905"/>
                    </a:lnTo>
                    <a:lnTo>
                      <a:pt x="9324" y="14905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672994" y="2170816"/>
                <a:ext cx="298834" cy="529626"/>
              </a:xfrm>
              <a:custGeom>
                <a:rect b="b" l="l" r="r" t="t"/>
                <a:pathLst>
                  <a:path extrusionOk="0" h="16525" w="9324">
                    <a:moveTo>
                      <a:pt x="0" y="0"/>
                    </a:moveTo>
                    <a:lnTo>
                      <a:pt x="0" y="16525"/>
                    </a:lnTo>
                    <a:lnTo>
                      <a:pt x="9324" y="16525"/>
                    </a:lnTo>
                    <a:lnTo>
                      <a:pt x="93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0" name="Google Shape;830;p30"/>
            <p:cNvGrpSpPr/>
            <p:nvPr/>
          </p:nvGrpSpPr>
          <p:grpSpPr>
            <a:xfrm>
              <a:off x="6809671" y="1076757"/>
              <a:ext cx="1206522" cy="2111005"/>
              <a:chOff x="6809671" y="1076757"/>
              <a:chExt cx="1206522" cy="2111005"/>
            </a:xfrm>
          </p:grpSpPr>
          <p:sp>
            <p:nvSpPr>
              <p:cNvPr id="831" name="Google Shape;831;p30"/>
              <p:cNvSpPr/>
              <p:nvPr/>
            </p:nvSpPr>
            <p:spPr>
              <a:xfrm>
                <a:off x="6809671" y="1583884"/>
                <a:ext cx="256528" cy="548408"/>
              </a:xfrm>
              <a:custGeom>
                <a:rect b="b" l="l" r="r" t="t"/>
                <a:pathLst>
                  <a:path extrusionOk="0" h="17111" w="8004">
                    <a:moveTo>
                      <a:pt x="0" y="1"/>
                    </a:moveTo>
                    <a:lnTo>
                      <a:pt x="0" y="17110"/>
                    </a:lnTo>
                    <a:lnTo>
                      <a:pt x="8004" y="1711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7076872" y="2170816"/>
                <a:ext cx="314923" cy="529626"/>
              </a:xfrm>
              <a:custGeom>
                <a:rect b="b" l="l" r="r" t="t"/>
                <a:pathLst>
                  <a:path extrusionOk="0" h="16525" w="9826">
                    <a:moveTo>
                      <a:pt x="1" y="0"/>
                    </a:moveTo>
                    <a:lnTo>
                      <a:pt x="1" y="16525"/>
                    </a:lnTo>
                    <a:lnTo>
                      <a:pt x="9826" y="16525"/>
                    </a:lnTo>
                    <a:lnTo>
                      <a:pt x="982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7429775" y="1076757"/>
                <a:ext cx="586419" cy="497512"/>
              </a:xfrm>
              <a:custGeom>
                <a:rect b="b" l="l" r="r" t="t"/>
                <a:pathLst>
                  <a:path extrusionOk="0" h="15523" w="18297">
                    <a:moveTo>
                      <a:pt x="1" y="1"/>
                    </a:moveTo>
                    <a:lnTo>
                      <a:pt x="1" y="15523"/>
                    </a:lnTo>
                    <a:lnTo>
                      <a:pt x="9341" y="15523"/>
                    </a:lnTo>
                    <a:lnTo>
                      <a:pt x="9341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7" y="15523"/>
                    </a:lnTo>
                    <a:lnTo>
                      <a:pt x="1829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6809671" y="2170816"/>
                <a:ext cx="256528" cy="529626"/>
              </a:xfrm>
              <a:custGeom>
                <a:rect b="b" l="l" r="r" t="t"/>
                <a:pathLst>
                  <a:path extrusionOk="0" h="16525" w="8004">
                    <a:moveTo>
                      <a:pt x="0" y="0"/>
                    </a:moveTo>
                    <a:lnTo>
                      <a:pt x="0" y="16525"/>
                    </a:lnTo>
                    <a:lnTo>
                      <a:pt x="8004" y="16525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7739314" y="2170816"/>
                <a:ext cx="276880" cy="529626"/>
              </a:xfrm>
              <a:custGeom>
                <a:rect b="b" l="l" r="r" t="t"/>
                <a:pathLst>
                  <a:path extrusionOk="0" h="16525" w="8639">
                    <a:moveTo>
                      <a:pt x="0" y="0"/>
                    </a:moveTo>
                    <a:lnTo>
                      <a:pt x="0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7076872" y="1583884"/>
                <a:ext cx="314923" cy="548408"/>
              </a:xfrm>
              <a:custGeom>
                <a:rect b="b" l="l" r="r" t="t"/>
                <a:pathLst>
                  <a:path extrusionOk="0" h="17111" w="9826">
                    <a:moveTo>
                      <a:pt x="1" y="1"/>
                    </a:moveTo>
                    <a:lnTo>
                      <a:pt x="1" y="17110"/>
                    </a:lnTo>
                    <a:lnTo>
                      <a:pt x="9826" y="17110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7739314" y="1583884"/>
                <a:ext cx="276880" cy="548408"/>
              </a:xfrm>
              <a:custGeom>
                <a:rect b="b" l="l" r="r" t="t"/>
                <a:pathLst>
                  <a:path extrusionOk="0" h="17111" w="8639">
                    <a:moveTo>
                      <a:pt x="0" y="1"/>
                    </a:moveTo>
                    <a:lnTo>
                      <a:pt x="0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6809671" y="2710057"/>
                <a:ext cx="256528" cy="477705"/>
              </a:xfrm>
              <a:custGeom>
                <a:rect b="b" l="l" r="r" t="t"/>
                <a:pathLst>
                  <a:path extrusionOk="0" h="14905" w="8004">
                    <a:moveTo>
                      <a:pt x="0" y="1"/>
                    </a:moveTo>
                    <a:lnTo>
                      <a:pt x="0" y="14905"/>
                    </a:lnTo>
                    <a:lnTo>
                      <a:pt x="8004" y="14905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6809671" y="1076757"/>
                <a:ext cx="582124" cy="497512"/>
              </a:xfrm>
              <a:custGeom>
                <a:rect b="b" l="l" r="r" t="t"/>
                <a:pathLst>
                  <a:path extrusionOk="0" h="15523" w="18163">
                    <a:moveTo>
                      <a:pt x="0" y="1"/>
                    </a:moveTo>
                    <a:lnTo>
                      <a:pt x="0" y="15523"/>
                    </a:lnTo>
                    <a:lnTo>
                      <a:pt x="8004" y="15523"/>
                    </a:lnTo>
                    <a:lnTo>
                      <a:pt x="8004" y="335"/>
                    </a:lnTo>
                    <a:lnTo>
                      <a:pt x="8338" y="335"/>
                    </a:lnTo>
                    <a:lnTo>
                      <a:pt x="8338" y="15523"/>
                    </a:lnTo>
                    <a:lnTo>
                      <a:pt x="18163" y="15523"/>
                    </a:lnTo>
                    <a:lnTo>
                      <a:pt x="1816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7076872" y="2710057"/>
                <a:ext cx="314923" cy="477705"/>
              </a:xfrm>
              <a:custGeom>
                <a:rect b="b" l="l" r="r" t="t"/>
                <a:pathLst>
                  <a:path extrusionOk="0" h="14905" w="9826">
                    <a:moveTo>
                      <a:pt x="1" y="1"/>
                    </a:moveTo>
                    <a:lnTo>
                      <a:pt x="1" y="14905"/>
                    </a:lnTo>
                    <a:lnTo>
                      <a:pt x="9826" y="14905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7739314" y="2710057"/>
                <a:ext cx="276880" cy="477705"/>
              </a:xfrm>
              <a:custGeom>
                <a:rect b="b" l="l" r="r" t="t"/>
                <a:pathLst>
                  <a:path extrusionOk="0" h="14905" w="8639">
                    <a:moveTo>
                      <a:pt x="0" y="1"/>
                    </a:moveTo>
                    <a:lnTo>
                      <a:pt x="0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7429775" y="1583884"/>
                <a:ext cx="299379" cy="548408"/>
              </a:xfrm>
              <a:custGeom>
                <a:rect b="b" l="l" r="r" t="t"/>
                <a:pathLst>
                  <a:path extrusionOk="0" h="17111" w="9341">
                    <a:moveTo>
                      <a:pt x="1" y="1"/>
                    </a:moveTo>
                    <a:lnTo>
                      <a:pt x="1" y="17110"/>
                    </a:lnTo>
                    <a:lnTo>
                      <a:pt x="9341" y="17110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7429775" y="2710057"/>
                <a:ext cx="299379" cy="477705"/>
              </a:xfrm>
              <a:custGeom>
                <a:rect b="b" l="l" r="r" t="t"/>
                <a:pathLst>
                  <a:path extrusionOk="0" h="14905" w="9341">
                    <a:moveTo>
                      <a:pt x="1" y="1"/>
                    </a:moveTo>
                    <a:lnTo>
                      <a:pt x="1" y="14905"/>
                    </a:lnTo>
                    <a:lnTo>
                      <a:pt x="9341" y="149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7429775" y="2170816"/>
                <a:ext cx="299379" cy="529626"/>
              </a:xfrm>
              <a:custGeom>
                <a:rect b="b" l="l" r="r" t="t"/>
                <a:pathLst>
                  <a:path extrusionOk="0" h="16525" w="9341">
                    <a:moveTo>
                      <a:pt x="1" y="0"/>
                    </a:moveTo>
                    <a:lnTo>
                      <a:pt x="1" y="16525"/>
                    </a:lnTo>
                    <a:lnTo>
                      <a:pt x="9341" y="16525"/>
                    </a:lnTo>
                    <a:lnTo>
                      <a:pt x="934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5" name="Google Shape;845;p30"/>
            <p:cNvGrpSpPr/>
            <p:nvPr/>
          </p:nvGrpSpPr>
          <p:grpSpPr>
            <a:xfrm>
              <a:off x="8191828" y="3210069"/>
              <a:ext cx="623340" cy="1461640"/>
              <a:chOff x="8191828" y="3210069"/>
              <a:chExt cx="623340" cy="1461640"/>
            </a:xfrm>
          </p:grpSpPr>
          <p:sp>
            <p:nvSpPr>
              <p:cNvPr id="846" name="Google Shape;846;p30"/>
              <p:cNvSpPr/>
              <p:nvPr/>
            </p:nvSpPr>
            <p:spPr>
              <a:xfrm>
                <a:off x="8376019" y="3210069"/>
                <a:ext cx="439149" cy="1076207"/>
              </a:xfrm>
              <a:custGeom>
                <a:rect b="b" l="l" r="r" t="t"/>
                <a:pathLst>
                  <a:path extrusionOk="0" h="33579" w="13702">
                    <a:moveTo>
                      <a:pt x="5041" y="0"/>
                    </a:moveTo>
                    <a:cubicBezTo>
                      <a:pt x="4864" y="0"/>
                      <a:pt x="4682" y="7"/>
                      <a:pt x="4496" y="22"/>
                    </a:cubicBezTo>
                    <a:cubicBezTo>
                      <a:pt x="2557" y="340"/>
                      <a:pt x="1689" y="2729"/>
                      <a:pt x="1856" y="4684"/>
                    </a:cubicBezTo>
                    <a:cubicBezTo>
                      <a:pt x="2023" y="6639"/>
                      <a:pt x="2841" y="8560"/>
                      <a:pt x="2624" y="10515"/>
                    </a:cubicBezTo>
                    <a:cubicBezTo>
                      <a:pt x="2340" y="13005"/>
                      <a:pt x="469" y="15093"/>
                      <a:pt x="252" y="17583"/>
                    </a:cubicBezTo>
                    <a:cubicBezTo>
                      <a:pt x="1" y="20524"/>
                      <a:pt x="2073" y="23130"/>
                      <a:pt x="2691" y="26004"/>
                    </a:cubicBezTo>
                    <a:cubicBezTo>
                      <a:pt x="2992" y="27407"/>
                      <a:pt x="2942" y="28895"/>
                      <a:pt x="3476" y="30231"/>
                    </a:cubicBezTo>
                    <a:cubicBezTo>
                      <a:pt x="4244" y="32224"/>
                      <a:pt x="6355" y="33578"/>
                      <a:pt x="8473" y="33578"/>
                    </a:cubicBezTo>
                    <a:cubicBezTo>
                      <a:pt x="8752" y="33578"/>
                      <a:pt x="9031" y="33555"/>
                      <a:pt x="9308" y="33506"/>
                    </a:cubicBezTo>
                    <a:cubicBezTo>
                      <a:pt x="11697" y="33072"/>
                      <a:pt x="13602" y="30833"/>
                      <a:pt x="13652" y="28410"/>
                    </a:cubicBezTo>
                    <a:cubicBezTo>
                      <a:pt x="13702" y="26154"/>
                      <a:pt x="12315" y="24032"/>
                      <a:pt x="12482" y="21777"/>
                    </a:cubicBezTo>
                    <a:cubicBezTo>
                      <a:pt x="12599" y="20123"/>
                      <a:pt x="13568" y="18552"/>
                      <a:pt x="13368" y="16898"/>
                    </a:cubicBezTo>
                    <a:cubicBezTo>
                      <a:pt x="13117" y="14926"/>
                      <a:pt x="11296" y="13523"/>
                      <a:pt x="10661" y="11651"/>
                    </a:cubicBezTo>
                    <a:cubicBezTo>
                      <a:pt x="10009" y="9780"/>
                      <a:pt x="10628" y="7708"/>
                      <a:pt x="10410" y="5737"/>
                    </a:cubicBezTo>
                    <a:cubicBezTo>
                      <a:pt x="10030" y="2396"/>
                      <a:pt x="8255" y="0"/>
                      <a:pt x="504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8191828" y="3759663"/>
                <a:ext cx="378639" cy="528056"/>
              </a:xfrm>
              <a:custGeom>
                <a:rect b="b" l="l" r="r" t="t"/>
                <a:pathLst>
                  <a:path extrusionOk="0" h="16476" w="11814">
                    <a:moveTo>
                      <a:pt x="334" y="0"/>
                    </a:moveTo>
                    <a:lnTo>
                      <a:pt x="334" y="0"/>
                    </a:lnTo>
                    <a:cubicBezTo>
                      <a:pt x="0" y="3275"/>
                      <a:pt x="1454" y="7118"/>
                      <a:pt x="3125" y="9959"/>
                    </a:cubicBezTo>
                    <a:cubicBezTo>
                      <a:pt x="4829" y="12799"/>
                      <a:pt x="7402" y="15038"/>
                      <a:pt x="10460" y="16325"/>
                    </a:cubicBezTo>
                    <a:cubicBezTo>
                      <a:pt x="10665" y="16403"/>
                      <a:pt x="10893" y="16475"/>
                      <a:pt x="11107" y="16475"/>
                    </a:cubicBezTo>
                    <a:cubicBezTo>
                      <a:pt x="11259" y="16475"/>
                      <a:pt x="11404" y="16439"/>
                      <a:pt x="11529" y="16341"/>
                    </a:cubicBezTo>
                    <a:cubicBezTo>
                      <a:pt x="11763" y="16158"/>
                      <a:pt x="11780" y="15807"/>
                      <a:pt x="11796" y="15506"/>
                    </a:cubicBezTo>
                    <a:cubicBezTo>
                      <a:pt x="11813" y="12064"/>
                      <a:pt x="10610" y="8672"/>
                      <a:pt x="8639" y="5848"/>
                    </a:cubicBezTo>
                    <a:cubicBezTo>
                      <a:pt x="6767" y="3142"/>
                      <a:pt x="4996" y="1538"/>
                      <a:pt x="33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8336405" y="3948694"/>
                <a:ext cx="323481" cy="553760"/>
              </a:xfrm>
              <a:custGeom>
                <a:rect b="b" l="l" r="r" t="t"/>
                <a:pathLst>
                  <a:path extrusionOk="0" h="17278" w="10093">
                    <a:moveTo>
                      <a:pt x="1" y="1"/>
                    </a:moveTo>
                    <a:cubicBezTo>
                      <a:pt x="34" y="67"/>
                      <a:pt x="67" y="118"/>
                      <a:pt x="101" y="168"/>
                    </a:cubicBezTo>
                    <a:lnTo>
                      <a:pt x="468" y="635"/>
                    </a:lnTo>
                    <a:cubicBezTo>
                      <a:pt x="769" y="1036"/>
                      <a:pt x="1220" y="1638"/>
                      <a:pt x="1755" y="2356"/>
                    </a:cubicBezTo>
                    <a:cubicBezTo>
                      <a:pt x="4545" y="6183"/>
                      <a:pt x="6951" y="10276"/>
                      <a:pt x="8889" y="14587"/>
                    </a:cubicBezTo>
                    <a:cubicBezTo>
                      <a:pt x="9274" y="15406"/>
                      <a:pt x="9558" y="16091"/>
                      <a:pt x="9758" y="16559"/>
                    </a:cubicBezTo>
                    <a:cubicBezTo>
                      <a:pt x="9859" y="16776"/>
                      <a:pt x="9925" y="16943"/>
                      <a:pt x="9992" y="17093"/>
                    </a:cubicBezTo>
                    <a:cubicBezTo>
                      <a:pt x="10026" y="17160"/>
                      <a:pt x="10042" y="17210"/>
                      <a:pt x="10092" y="17277"/>
                    </a:cubicBezTo>
                    <a:cubicBezTo>
                      <a:pt x="10076" y="17194"/>
                      <a:pt x="10059" y="17143"/>
                      <a:pt x="10026" y="17077"/>
                    </a:cubicBezTo>
                    <a:cubicBezTo>
                      <a:pt x="9976" y="16926"/>
                      <a:pt x="9909" y="16742"/>
                      <a:pt x="9825" y="16525"/>
                    </a:cubicBezTo>
                    <a:cubicBezTo>
                      <a:pt x="9658" y="16041"/>
                      <a:pt x="9374" y="15372"/>
                      <a:pt x="9006" y="14537"/>
                    </a:cubicBezTo>
                    <a:cubicBezTo>
                      <a:pt x="7118" y="10176"/>
                      <a:pt x="4729" y="6066"/>
                      <a:pt x="1855" y="2290"/>
                    </a:cubicBezTo>
                    <a:cubicBezTo>
                      <a:pt x="1304" y="1554"/>
                      <a:pt x="853" y="986"/>
                      <a:pt x="518" y="602"/>
                    </a:cubicBezTo>
                    <a:lnTo>
                      <a:pt x="134" y="151"/>
                    </a:lnTo>
                    <a:cubicBezTo>
                      <a:pt x="101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8591844" y="3501532"/>
                <a:ext cx="70190" cy="992332"/>
              </a:xfrm>
              <a:custGeom>
                <a:rect b="b" l="l" r="r" t="t"/>
                <a:pathLst>
                  <a:path extrusionOk="0" h="30962" w="2190">
                    <a:moveTo>
                      <a:pt x="1" y="1"/>
                    </a:moveTo>
                    <a:cubicBezTo>
                      <a:pt x="1" y="101"/>
                      <a:pt x="1" y="201"/>
                      <a:pt x="1" y="302"/>
                    </a:cubicBezTo>
                    <a:cubicBezTo>
                      <a:pt x="17" y="536"/>
                      <a:pt x="17" y="836"/>
                      <a:pt x="34" y="1221"/>
                    </a:cubicBezTo>
                    <a:cubicBezTo>
                      <a:pt x="67" y="2023"/>
                      <a:pt x="134" y="3142"/>
                      <a:pt x="184" y="4529"/>
                    </a:cubicBezTo>
                    <a:cubicBezTo>
                      <a:pt x="335" y="7336"/>
                      <a:pt x="569" y="11212"/>
                      <a:pt x="869" y="15490"/>
                    </a:cubicBezTo>
                    <a:cubicBezTo>
                      <a:pt x="1170" y="19767"/>
                      <a:pt x="1488" y="23627"/>
                      <a:pt x="1738" y="26434"/>
                    </a:cubicBezTo>
                    <a:cubicBezTo>
                      <a:pt x="1872" y="27821"/>
                      <a:pt x="1972" y="28940"/>
                      <a:pt x="2039" y="29742"/>
                    </a:cubicBezTo>
                    <a:cubicBezTo>
                      <a:pt x="2089" y="30126"/>
                      <a:pt x="2122" y="30427"/>
                      <a:pt x="2139" y="30644"/>
                    </a:cubicBezTo>
                    <a:cubicBezTo>
                      <a:pt x="2156" y="30745"/>
                      <a:pt x="2173" y="30862"/>
                      <a:pt x="2189" y="30962"/>
                    </a:cubicBezTo>
                    <a:cubicBezTo>
                      <a:pt x="2189" y="30845"/>
                      <a:pt x="2189" y="30745"/>
                      <a:pt x="2173" y="30644"/>
                    </a:cubicBezTo>
                    <a:cubicBezTo>
                      <a:pt x="2173" y="30410"/>
                      <a:pt x="2139" y="30110"/>
                      <a:pt x="2122" y="29742"/>
                    </a:cubicBezTo>
                    <a:cubicBezTo>
                      <a:pt x="2056" y="28940"/>
                      <a:pt x="1972" y="27804"/>
                      <a:pt x="1872" y="26417"/>
                    </a:cubicBezTo>
                    <a:cubicBezTo>
                      <a:pt x="1655" y="23627"/>
                      <a:pt x="1354" y="19750"/>
                      <a:pt x="1053" y="15473"/>
                    </a:cubicBezTo>
                    <a:cubicBezTo>
                      <a:pt x="752" y="11196"/>
                      <a:pt x="502" y="7336"/>
                      <a:pt x="318" y="4529"/>
                    </a:cubicBezTo>
                    <a:cubicBezTo>
                      <a:pt x="234" y="3142"/>
                      <a:pt x="168" y="2006"/>
                      <a:pt x="117" y="1204"/>
                    </a:cubicBezTo>
                    <a:cubicBezTo>
                      <a:pt x="84" y="836"/>
                      <a:pt x="67" y="536"/>
                      <a:pt x="51" y="302"/>
                    </a:cubicBezTo>
                    <a:cubicBezTo>
                      <a:pt x="34" y="201"/>
                      <a:pt x="34" y="101"/>
                      <a:pt x="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8495437" y="4352459"/>
                <a:ext cx="262970" cy="319250"/>
              </a:xfrm>
              <a:custGeom>
                <a:rect b="b" l="l" r="r" t="t"/>
                <a:pathLst>
                  <a:path extrusionOk="0" h="9961" w="8205">
                    <a:moveTo>
                      <a:pt x="1" y="1"/>
                    </a:moveTo>
                    <a:lnTo>
                      <a:pt x="335" y="6233"/>
                    </a:lnTo>
                    <a:cubicBezTo>
                      <a:pt x="450" y="8340"/>
                      <a:pt x="2187" y="9960"/>
                      <a:pt x="4283" y="9960"/>
                    </a:cubicBezTo>
                    <a:cubicBezTo>
                      <a:pt x="4315" y="9960"/>
                      <a:pt x="4347" y="9960"/>
                      <a:pt x="4379" y="9959"/>
                    </a:cubicBezTo>
                    <a:cubicBezTo>
                      <a:pt x="6501" y="9909"/>
                      <a:pt x="8205" y="8155"/>
                      <a:pt x="8205" y="6033"/>
                    </a:cubicBezTo>
                    <a:lnTo>
                      <a:pt x="820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5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WO COLUMNS">
  <p:cSld name="ONE_COLUMN_TEXT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4" name="Google Shape;854;p32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32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6" name="Google Shape;856;p32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2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964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32"/>
          <p:cNvSpPr txBox="1"/>
          <p:nvPr>
            <p:ph idx="12" type="sldNum"/>
          </p:nvPr>
        </p:nvSpPr>
        <p:spPr>
          <a:xfrm>
            <a:off x="8458144" y="4652968"/>
            <a:ext cx="560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p32"/>
          <p:cNvSpPr txBox="1"/>
          <p:nvPr>
            <p:ph type="title"/>
          </p:nvPr>
        </p:nvSpPr>
        <p:spPr>
          <a:xfrm>
            <a:off x="3300150" y="10087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861" name="Google Shape;861;p32"/>
          <p:cNvCxnSpPr/>
          <p:nvPr/>
        </p:nvCxnSpPr>
        <p:spPr>
          <a:xfrm rot="10800000">
            <a:off x="504415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32"/>
          <p:cNvCxnSpPr/>
          <p:nvPr/>
        </p:nvCxnSpPr>
        <p:spPr>
          <a:xfrm rot="10800000">
            <a:off x="475600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32"/>
          <p:cNvCxnSpPr/>
          <p:nvPr/>
        </p:nvCxnSpPr>
        <p:spPr>
          <a:xfrm rot="10800000">
            <a:off x="2219325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32"/>
          <p:cNvCxnSpPr/>
          <p:nvPr/>
        </p:nvCxnSpPr>
        <p:spPr>
          <a:xfrm rot="10800000">
            <a:off x="1931175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32"/>
          <p:cNvSpPr/>
          <p:nvPr/>
        </p:nvSpPr>
        <p:spPr>
          <a:xfrm>
            <a:off x="995350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0F0F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2"/>
          <p:cNvSpPr/>
          <p:nvPr/>
        </p:nvSpPr>
        <p:spPr>
          <a:xfrm>
            <a:off x="382013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484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2"/>
          <p:cNvSpPr txBox="1"/>
          <p:nvPr>
            <p:ph idx="2" type="title"/>
          </p:nvPr>
        </p:nvSpPr>
        <p:spPr>
          <a:xfrm flipH="1">
            <a:off x="1273475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8" name="Google Shape;868;p32"/>
          <p:cNvSpPr txBox="1"/>
          <p:nvPr>
            <p:ph idx="3" type="title"/>
          </p:nvPr>
        </p:nvSpPr>
        <p:spPr>
          <a:xfrm flipH="1">
            <a:off x="409825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9" name="Google Shape;869;p32"/>
          <p:cNvSpPr txBox="1"/>
          <p:nvPr>
            <p:ph idx="1" type="subTitle"/>
          </p:nvPr>
        </p:nvSpPr>
        <p:spPr>
          <a:xfrm flipH="1">
            <a:off x="1226025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0" name="Google Shape;870;p32"/>
          <p:cNvSpPr txBox="1"/>
          <p:nvPr>
            <p:ph idx="4" type="subTitle"/>
          </p:nvPr>
        </p:nvSpPr>
        <p:spPr>
          <a:xfrm flipH="1">
            <a:off x="405085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HREE COLUMNS">
  <p:cSld name="MAIN_POINT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2" name="Google Shape;872;p33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33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874" name="Google Shape;874;p33"/>
          <p:cNvCxnSpPr/>
          <p:nvPr/>
        </p:nvCxnSpPr>
        <p:spPr>
          <a:xfrm>
            <a:off x="6005250" y="-112825"/>
            <a:ext cx="0" cy="4431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33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179" y="-276316"/>
            <a:ext cx="9251902" cy="5486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7" name="Google Shape;877;p33"/>
          <p:cNvCxnSpPr/>
          <p:nvPr/>
        </p:nvCxnSpPr>
        <p:spPr>
          <a:xfrm rot="10800000">
            <a:off x="45720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33"/>
          <p:cNvCxnSpPr/>
          <p:nvPr/>
        </p:nvCxnSpPr>
        <p:spPr>
          <a:xfrm rot="10800000">
            <a:off x="42838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33"/>
          <p:cNvCxnSpPr/>
          <p:nvPr/>
        </p:nvCxnSpPr>
        <p:spPr>
          <a:xfrm rot="10800000">
            <a:off x="1747175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33"/>
          <p:cNvCxnSpPr/>
          <p:nvPr/>
        </p:nvCxnSpPr>
        <p:spPr>
          <a:xfrm rot="10800000">
            <a:off x="1459025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1" name="Google Shape;881;p33"/>
          <p:cNvSpPr/>
          <p:nvPr/>
        </p:nvSpPr>
        <p:spPr>
          <a:xfrm>
            <a:off x="523200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4F2F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3"/>
          <p:cNvSpPr/>
          <p:nvPr/>
        </p:nvSpPr>
        <p:spPr>
          <a:xfrm>
            <a:off x="33479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3"/>
          <p:cNvSpPr txBox="1"/>
          <p:nvPr>
            <p:ph idx="2" type="title"/>
          </p:nvPr>
        </p:nvSpPr>
        <p:spPr>
          <a:xfrm flipH="1">
            <a:off x="801325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4" name="Google Shape;884;p33"/>
          <p:cNvSpPr txBox="1"/>
          <p:nvPr>
            <p:ph idx="3" type="title"/>
          </p:nvPr>
        </p:nvSpPr>
        <p:spPr>
          <a:xfrm flipH="1">
            <a:off x="36261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5" name="Google Shape;885;p33"/>
          <p:cNvSpPr txBox="1"/>
          <p:nvPr>
            <p:ph idx="1" type="subTitle"/>
          </p:nvPr>
        </p:nvSpPr>
        <p:spPr>
          <a:xfrm flipH="1">
            <a:off x="753875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6" name="Google Shape;886;p33"/>
          <p:cNvSpPr txBox="1"/>
          <p:nvPr>
            <p:ph idx="4" type="subTitle"/>
          </p:nvPr>
        </p:nvSpPr>
        <p:spPr>
          <a:xfrm flipH="1">
            <a:off x="35787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887" name="Google Shape;887;p33"/>
          <p:cNvCxnSpPr/>
          <p:nvPr/>
        </p:nvCxnSpPr>
        <p:spPr>
          <a:xfrm rot="10800000">
            <a:off x="73968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33"/>
          <p:cNvCxnSpPr/>
          <p:nvPr/>
        </p:nvCxnSpPr>
        <p:spPr>
          <a:xfrm rot="10800000">
            <a:off x="71086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33"/>
          <p:cNvSpPr/>
          <p:nvPr/>
        </p:nvSpPr>
        <p:spPr>
          <a:xfrm>
            <a:off x="61727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33"/>
          <p:cNvSpPr txBox="1"/>
          <p:nvPr>
            <p:ph idx="5" type="title"/>
          </p:nvPr>
        </p:nvSpPr>
        <p:spPr>
          <a:xfrm flipH="1">
            <a:off x="64509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1" name="Google Shape;891;p33"/>
          <p:cNvSpPr txBox="1"/>
          <p:nvPr>
            <p:ph idx="6" type="subTitle"/>
          </p:nvPr>
        </p:nvSpPr>
        <p:spPr>
          <a:xfrm flipH="1">
            <a:off x="64035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AST TITTLE ">
  <p:cSld name="SECTION_HEADER_1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4"/>
          <p:cNvSpPr/>
          <p:nvPr/>
        </p:nvSpPr>
        <p:spPr>
          <a:xfrm flipH="1"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4" name="Google Shape;894;p34"/>
          <p:cNvGrpSpPr/>
          <p:nvPr/>
        </p:nvGrpSpPr>
        <p:grpSpPr>
          <a:xfrm flipH="1"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895" name="Google Shape;895;p34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34"/>
          <p:cNvGrpSpPr/>
          <p:nvPr/>
        </p:nvGrpSpPr>
        <p:grpSpPr>
          <a:xfrm flipH="1"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899" name="Google Shape;899;p34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3" name="Google Shape;90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34"/>
          <p:cNvSpPr/>
          <p:nvPr/>
        </p:nvSpPr>
        <p:spPr>
          <a:xfrm flipH="1">
            <a:off x="8632275" y="2593875"/>
            <a:ext cx="650" cy="625"/>
          </a:xfrm>
          <a:custGeom>
            <a:rect b="b" l="l" r="r" t="t"/>
            <a:pathLst>
              <a:path extrusionOk="0" h="25" w="26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4"/>
          <p:cNvSpPr txBox="1"/>
          <p:nvPr>
            <p:ph idx="12" type="sldNum"/>
          </p:nvPr>
        </p:nvSpPr>
        <p:spPr>
          <a:xfrm flipH="1">
            <a:off x="13731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6" name="Google Shape;906;p34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7" name="Google Shape;907;p34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8" name="Google Shape;908;p34"/>
          <p:cNvSpPr txBox="1"/>
          <p:nvPr>
            <p:ph idx="1" type="subTitle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9" name="Google Shape;909;p34"/>
          <p:cNvSpPr/>
          <p:nvPr/>
        </p:nvSpPr>
        <p:spPr>
          <a:xfrm flipH="1">
            <a:off x="-64162" y="2344923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4"/>
          <p:cNvSpPr/>
          <p:nvPr/>
        </p:nvSpPr>
        <p:spPr>
          <a:xfrm flipH="1" rot="10800000">
            <a:off x="5247279" y="11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61">
          <p15:clr>
            <a:srgbClr val="F9AD4C"/>
          </p15:clr>
        </p15:guide>
        <p15:guide id="2" orient="horz" pos="1492">
          <p15:clr>
            <a:srgbClr val="F9AD4C"/>
          </p15:clr>
        </p15:guide>
        <p15:guide id="3" orient="horz" pos="2219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2776200" y="1514400"/>
            <a:ext cx="3591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" name="Google Shape;24;p5"/>
          <p:cNvGrpSpPr/>
          <p:nvPr/>
        </p:nvGrpSpPr>
        <p:grpSpPr>
          <a:xfrm>
            <a:off x="6685382" y="628692"/>
            <a:ext cx="1531897" cy="1110209"/>
            <a:chOff x="6418270" y="761967"/>
            <a:chExt cx="1531897" cy="1110209"/>
          </a:xfrm>
        </p:grpSpPr>
        <p:sp>
          <p:nvSpPr>
            <p:cNvPr id="25" name="Google Shape;25;p5"/>
            <p:cNvSpPr/>
            <p:nvPr/>
          </p:nvSpPr>
          <p:spPr>
            <a:xfrm>
              <a:off x="6671186" y="1121765"/>
              <a:ext cx="134523" cy="286940"/>
            </a:xfrm>
            <a:custGeom>
              <a:rect b="b" l="l" r="r" t="t"/>
              <a:pathLst>
                <a:path extrusionOk="0" h="8948" w="4195">
                  <a:moveTo>
                    <a:pt x="192" y="0"/>
                  </a:moveTo>
                  <a:cubicBezTo>
                    <a:pt x="181" y="0"/>
                    <a:pt x="173" y="3"/>
                    <a:pt x="167" y="9"/>
                  </a:cubicBezTo>
                  <a:lnTo>
                    <a:pt x="151" y="9"/>
                  </a:lnTo>
                  <a:cubicBezTo>
                    <a:pt x="0" y="159"/>
                    <a:pt x="1471" y="1830"/>
                    <a:pt x="2523" y="4286"/>
                  </a:cubicBezTo>
                  <a:cubicBezTo>
                    <a:pt x="3605" y="6733"/>
                    <a:pt x="3808" y="8948"/>
                    <a:pt x="4025" y="8948"/>
                  </a:cubicBezTo>
                  <a:cubicBezTo>
                    <a:pt x="4025" y="8948"/>
                    <a:pt x="4026" y="8948"/>
                    <a:pt x="4027" y="8948"/>
                  </a:cubicBezTo>
                  <a:cubicBezTo>
                    <a:pt x="4127" y="8948"/>
                    <a:pt x="4194" y="8380"/>
                    <a:pt x="4111" y="7461"/>
                  </a:cubicBezTo>
                  <a:cubicBezTo>
                    <a:pt x="4060" y="6926"/>
                    <a:pt x="3977" y="6391"/>
                    <a:pt x="3843" y="5873"/>
                  </a:cubicBezTo>
                  <a:cubicBezTo>
                    <a:pt x="3509" y="4587"/>
                    <a:pt x="2991" y="3367"/>
                    <a:pt x="2273" y="2264"/>
                  </a:cubicBezTo>
                  <a:cubicBezTo>
                    <a:pt x="1989" y="1796"/>
                    <a:pt x="1654" y="1379"/>
                    <a:pt x="1304" y="978"/>
                  </a:cubicBezTo>
                  <a:cubicBezTo>
                    <a:pt x="737" y="335"/>
                    <a:pt x="311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6784769" y="761967"/>
              <a:ext cx="42361" cy="705677"/>
            </a:xfrm>
            <a:custGeom>
              <a:rect b="b" l="l" r="r" t="t"/>
              <a:pathLst>
                <a:path extrusionOk="0" h="22006" w="1321">
                  <a:moveTo>
                    <a:pt x="351" y="0"/>
                  </a:moveTo>
                  <a:cubicBezTo>
                    <a:pt x="251" y="0"/>
                    <a:pt x="151" y="1237"/>
                    <a:pt x="84" y="3242"/>
                  </a:cubicBezTo>
                  <a:cubicBezTo>
                    <a:pt x="34" y="5230"/>
                    <a:pt x="1" y="7987"/>
                    <a:pt x="84" y="11028"/>
                  </a:cubicBezTo>
                  <a:cubicBezTo>
                    <a:pt x="151" y="14086"/>
                    <a:pt x="368" y="16843"/>
                    <a:pt x="602" y="18831"/>
                  </a:cubicBezTo>
                  <a:cubicBezTo>
                    <a:pt x="851" y="20789"/>
                    <a:pt x="1116" y="22006"/>
                    <a:pt x="1218" y="22006"/>
                  </a:cubicBezTo>
                  <a:cubicBezTo>
                    <a:pt x="1219" y="22006"/>
                    <a:pt x="1220" y="22006"/>
                    <a:pt x="1220" y="22006"/>
                  </a:cubicBezTo>
                  <a:cubicBezTo>
                    <a:pt x="1321" y="21989"/>
                    <a:pt x="1237" y="20769"/>
                    <a:pt x="1120" y="18781"/>
                  </a:cubicBezTo>
                  <a:cubicBezTo>
                    <a:pt x="1020" y="16792"/>
                    <a:pt x="886" y="14052"/>
                    <a:pt x="819" y="11011"/>
                  </a:cubicBezTo>
                  <a:cubicBezTo>
                    <a:pt x="736" y="7987"/>
                    <a:pt x="686" y="5230"/>
                    <a:pt x="602" y="3242"/>
                  </a:cubicBezTo>
                  <a:cubicBezTo>
                    <a:pt x="535" y="1237"/>
                    <a:pt x="452" y="0"/>
                    <a:pt x="3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6817991" y="912460"/>
              <a:ext cx="151134" cy="513401"/>
            </a:xfrm>
            <a:custGeom>
              <a:rect b="b" l="l" r="r" t="t"/>
              <a:pathLst>
                <a:path extrusionOk="0" h="16010" w="4713">
                  <a:moveTo>
                    <a:pt x="4620" y="0"/>
                  </a:moveTo>
                  <a:cubicBezTo>
                    <a:pt x="4511" y="0"/>
                    <a:pt x="3974" y="764"/>
                    <a:pt x="3342" y="2108"/>
                  </a:cubicBezTo>
                  <a:cubicBezTo>
                    <a:pt x="2540" y="3929"/>
                    <a:pt x="1872" y="5800"/>
                    <a:pt x="1354" y="7705"/>
                  </a:cubicBezTo>
                  <a:cubicBezTo>
                    <a:pt x="819" y="9627"/>
                    <a:pt x="418" y="11565"/>
                    <a:pt x="184" y="13536"/>
                  </a:cubicBezTo>
                  <a:cubicBezTo>
                    <a:pt x="0" y="15057"/>
                    <a:pt x="84" y="16009"/>
                    <a:pt x="184" y="16009"/>
                  </a:cubicBezTo>
                  <a:cubicBezTo>
                    <a:pt x="285" y="16009"/>
                    <a:pt x="385" y="15090"/>
                    <a:pt x="686" y="13620"/>
                  </a:cubicBezTo>
                  <a:cubicBezTo>
                    <a:pt x="986" y="12133"/>
                    <a:pt x="1454" y="10111"/>
                    <a:pt x="2072" y="7906"/>
                  </a:cubicBezTo>
                  <a:cubicBezTo>
                    <a:pt x="2691" y="5700"/>
                    <a:pt x="3309" y="3729"/>
                    <a:pt x="3827" y="2308"/>
                  </a:cubicBezTo>
                  <a:cubicBezTo>
                    <a:pt x="4328" y="905"/>
                    <a:pt x="4712" y="53"/>
                    <a:pt x="4629" y="3"/>
                  </a:cubicBezTo>
                  <a:cubicBezTo>
                    <a:pt x="4626" y="1"/>
                    <a:pt x="4623" y="0"/>
                    <a:pt x="462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6640113" y="1386706"/>
              <a:ext cx="332219" cy="243296"/>
            </a:xfrm>
            <a:custGeom>
              <a:rect b="b" l="l" r="r" t="t"/>
              <a:pathLst>
                <a:path extrusionOk="0" h="7587" w="10360">
                  <a:moveTo>
                    <a:pt x="0" y="1"/>
                  </a:moveTo>
                  <a:lnTo>
                    <a:pt x="0" y="2423"/>
                  </a:lnTo>
                  <a:cubicBezTo>
                    <a:pt x="0" y="5280"/>
                    <a:pt x="2323" y="7586"/>
                    <a:pt x="5180" y="7586"/>
                  </a:cubicBezTo>
                  <a:cubicBezTo>
                    <a:pt x="8037" y="7586"/>
                    <a:pt x="10360" y="5280"/>
                    <a:pt x="10360" y="2423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6640113" y="1449943"/>
              <a:ext cx="334913" cy="4842"/>
            </a:xfrm>
            <a:custGeom>
              <a:rect b="b" l="l" r="r" t="t"/>
              <a:pathLst>
                <a:path extrusionOk="0" h="151" w="10444">
                  <a:moveTo>
                    <a:pt x="5230" y="0"/>
                  </a:moveTo>
                  <a:cubicBezTo>
                    <a:pt x="2339" y="0"/>
                    <a:pt x="0" y="34"/>
                    <a:pt x="0" y="67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67"/>
                  </a:cubicBezTo>
                  <a:cubicBezTo>
                    <a:pt x="10443" y="34"/>
                    <a:pt x="8104" y="0"/>
                    <a:pt x="52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6640113" y="1471365"/>
              <a:ext cx="334913" cy="4842"/>
            </a:xfrm>
            <a:custGeom>
              <a:rect b="b" l="l" r="r" t="t"/>
              <a:pathLst>
                <a:path extrusionOk="0" h="151" w="10444">
                  <a:moveTo>
                    <a:pt x="5230" y="1"/>
                  </a:moveTo>
                  <a:cubicBezTo>
                    <a:pt x="2339" y="1"/>
                    <a:pt x="0" y="34"/>
                    <a:pt x="0" y="84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84"/>
                  </a:cubicBezTo>
                  <a:cubicBezTo>
                    <a:pt x="10443" y="34"/>
                    <a:pt x="8104" y="1"/>
                    <a:pt x="52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6418270" y="1629970"/>
              <a:ext cx="1531897" cy="88955"/>
            </a:xfrm>
            <a:custGeom>
              <a:rect b="b" l="l" r="r" t="t"/>
              <a:pathLst>
                <a:path extrusionOk="0" h="2774" w="47771">
                  <a:moveTo>
                    <a:pt x="1" y="0"/>
                  </a:moveTo>
                  <a:lnTo>
                    <a:pt x="1" y="2774"/>
                  </a:lnTo>
                  <a:lnTo>
                    <a:pt x="47771" y="2774"/>
                  </a:lnTo>
                  <a:lnTo>
                    <a:pt x="477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6708673" y="1718894"/>
              <a:ext cx="50955" cy="153283"/>
            </a:xfrm>
            <a:custGeom>
              <a:rect b="b" l="l" r="r" t="t"/>
              <a:pathLst>
                <a:path extrusionOk="0" h="4780" w="1589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7548809" y="1718894"/>
              <a:ext cx="50955" cy="153283"/>
            </a:xfrm>
            <a:custGeom>
              <a:rect b="b" l="l" r="r" t="t"/>
              <a:pathLst>
                <a:path extrusionOk="0" h="4780" w="1589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7258951" y="1305800"/>
              <a:ext cx="481718" cy="322054"/>
            </a:xfrm>
            <a:custGeom>
              <a:rect b="b" l="l" r="r" t="t"/>
              <a:pathLst>
                <a:path extrusionOk="0" h="10043" w="15022">
                  <a:moveTo>
                    <a:pt x="1087" y="1"/>
                  </a:moveTo>
                  <a:lnTo>
                    <a:pt x="1" y="10042"/>
                  </a:lnTo>
                  <a:lnTo>
                    <a:pt x="13869" y="10042"/>
                  </a:lnTo>
                  <a:lnTo>
                    <a:pt x="150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278256" y="1329370"/>
              <a:ext cx="433488" cy="281328"/>
            </a:xfrm>
            <a:custGeom>
              <a:rect b="b" l="l" r="r" t="t"/>
              <a:pathLst>
                <a:path extrusionOk="0" h="8773" w="13518">
                  <a:moveTo>
                    <a:pt x="1053" y="1"/>
                  </a:moveTo>
                  <a:lnTo>
                    <a:pt x="0" y="8773"/>
                  </a:lnTo>
                  <a:lnTo>
                    <a:pt x="12515" y="8773"/>
                  </a:lnTo>
                  <a:lnTo>
                    <a:pt x="13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358617" y="1376541"/>
              <a:ext cx="266321" cy="187018"/>
            </a:xfrm>
            <a:custGeom>
              <a:rect b="b" l="l" r="r" t="t"/>
              <a:pathLst>
                <a:path extrusionOk="0" h="5832" w="8305">
                  <a:moveTo>
                    <a:pt x="652" y="0"/>
                  </a:moveTo>
                  <a:lnTo>
                    <a:pt x="0" y="5831"/>
                  </a:lnTo>
                  <a:lnTo>
                    <a:pt x="7904" y="5831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7703663" y="1432787"/>
              <a:ext cx="112557" cy="196670"/>
            </a:xfrm>
            <a:custGeom>
              <a:rect b="b" l="l" r="r" t="t"/>
              <a:pathLst>
                <a:path extrusionOk="0" h="6133" w="3510">
                  <a:moveTo>
                    <a:pt x="686" y="0"/>
                  </a:moveTo>
                  <a:lnTo>
                    <a:pt x="1" y="6082"/>
                  </a:lnTo>
                  <a:lnTo>
                    <a:pt x="3510" y="6133"/>
                  </a:lnTo>
                  <a:lnTo>
                    <a:pt x="652" y="36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5"/>
          <p:cNvGrpSpPr/>
          <p:nvPr/>
        </p:nvGrpSpPr>
        <p:grpSpPr>
          <a:xfrm>
            <a:off x="444493" y="717090"/>
            <a:ext cx="1721576" cy="1153083"/>
            <a:chOff x="735556" y="934490"/>
            <a:chExt cx="1721576" cy="1153083"/>
          </a:xfrm>
        </p:grpSpPr>
        <p:sp>
          <p:nvSpPr>
            <p:cNvPr id="39" name="Google Shape;39;p5"/>
            <p:cNvSpPr/>
            <p:nvPr/>
          </p:nvSpPr>
          <p:spPr>
            <a:xfrm>
              <a:off x="735556" y="1437084"/>
              <a:ext cx="990212" cy="650489"/>
            </a:xfrm>
            <a:custGeom>
              <a:rect b="b" l="l" r="r" t="t"/>
              <a:pathLst>
                <a:path extrusionOk="0" h="20285" w="30879">
                  <a:moveTo>
                    <a:pt x="1" y="0"/>
                  </a:moveTo>
                  <a:lnTo>
                    <a:pt x="1" y="20284"/>
                  </a:lnTo>
                  <a:lnTo>
                    <a:pt x="30878" y="20284"/>
                  </a:lnTo>
                  <a:lnTo>
                    <a:pt x="308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770381" y="1463316"/>
              <a:ext cx="920562" cy="595333"/>
            </a:xfrm>
            <a:custGeom>
              <a:rect b="b" l="l" r="r" t="t"/>
              <a:pathLst>
                <a:path extrusionOk="0" h="18565" w="28707">
                  <a:moveTo>
                    <a:pt x="1" y="1"/>
                  </a:moveTo>
                  <a:lnTo>
                    <a:pt x="1" y="18564"/>
                  </a:lnTo>
                  <a:lnTo>
                    <a:pt x="28706" y="18564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080634" y="1680316"/>
              <a:ext cx="300056" cy="163993"/>
            </a:xfrm>
            <a:custGeom>
              <a:rect b="b" l="l" r="r" t="t"/>
              <a:pathLst>
                <a:path extrusionOk="0" h="5114" w="9357">
                  <a:moveTo>
                    <a:pt x="0" y="1"/>
                  </a:moveTo>
                  <a:lnTo>
                    <a:pt x="0" y="5114"/>
                  </a:lnTo>
                  <a:lnTo>
                    <a:pt x="9357" y="5114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2088452" y="1209886"/>
              <a:ext cx="368680" cy="559963"/>
            </a:xfrm>
            <a:custGeom>
              <a:rect b="b" l="l" r="r" t="t"/>
              <a:pathLst>
                <a:path extrusionOk="0" h="17462" w="11497">
                  <a:moveTo>
                    <a:pt x="1" y="1"/>
                  </a:moveTo>
                  <a:lnTo>
                    <a:pt x="1" y="17461"/>
                  </a:lnTo>
                  <a:lnTo>
                    <a:pt x="11496" y="17461"/>
                  </a:lnTo>
                  <a:lnTo>
                    <a:pt x="114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2103459" y="1229704"/>
              <a:ext cx="337061" cy="520840"/>
            </a:xfrm>
            <a:custGeom>
              <a:rect b="b" l="l" r="r" t="t"/>
              <a:pathLst>
                <a:path extrusionOk="0" h="16242" w="10511">
                  <a:moveTo>
                    <a:pt x="1" y="1"/>
                  </a:moveTo>
                  <a:lnTo>
                    <a:pt x="1" y="16242"/>
                  </a:lnTo>
                  <a:lnTo>
                    <a:pt x="10510" y="16242"/>
                  </a:lnTo>
                  <a:lnTo>
                    <a:pt x="1051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226695" y="1404921"/>
              <a:ext cx="92194" cy="169894"/>
            </a:xfrm>
            <a:custGeom>
              <a:rect b="b" l="l" r="r" t="t"/>
              <a:pathLst>
                <a:path extrusionOk="0" h="5298" w="2875">
                  <a:moveTo>
                    <a:pt x="1" y="1"/>
                  </a:moveTo>
                  <a:lnTo>
                    <a:pt x="1" y="5297"/>
                  </a:lnTo>
                  <a:lnTo>
                    <a:pt x="2875" y="5297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1603014" y="934490"/>
              <a:ext cx="211678" cy="322054"/>
            </a:xfrm>
            <a:custGeom>
              <a:rect b="b" l="l" r="r" t="t"/>
              <a:pathLst>
                <a:path extrusionOk="0" h="10043" w="6601">
                  <a:moveTo>
                    <a:pt x="1" y="1"/>
                  </a:moveTo>
                  <a:lnTo>
                    <a:pt x="1" y="10042"/>
                  </a:lnTo>
                  <a:lnTo>
                    <a:pt x="6601" y="10042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611608" y="945746"/>
              <a:ext cx="193463" cy="299543"/>
            </a:xfrm>
            <a:custGeom>
              <a:rect b="b" l="l" r="r" t="t"/>
              <a:pathLst>
                <a:path extrusionOk="0" h="9341" w="6033">
                  <a:moveTo>
                    <a:pt x="0" y="0"/>
                  </a:moveTo>
                  <a:lnTo>
                    <a:pt x="0" y="9341"/>
                  </a:lnTo>
                  <a:lnTo>
                    <a:pt x="6032" y="9341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682317" y="1046470"/>
              <a:ext cx="53072" cy="97549"/>
            </a:xfrm>
            <a:custGeom>
              <a:rect b="b" l="l" r="r" t="t"/>
              <a:pathLst>
                <a:path extrusionOk="0" h="3042" w="1655">
                  <a:moveTo>
                    <a:pt x="1" y="1"/>
                  </a:moveTo>
                  <a:lnTo>
                    <a:pt x="1" y="3042"/>
                  </a:lnTo>
                  <a:lnTo>
                    <a:pt x="1655" y="304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1388705" y="4044813"/>
            <a:ext cx="938231" cy="663893"/>
            <a:chOff x="1278330" y="4044813"/>
            <a:chExt cx="938231" cy="663893"/>
          </a:xfrm>
        </p:grpSpPr>
        <p:sp>
          <p:nvSpPr>
            <p:cNvPr id="49" name="Google Shape;49;p5"/>
            <p:cNvSpPr/>
            <p:nvPr/>
          </p:nvSpPr>
          <p:spPr>
            <a:xfrm>
              <a:off x="1306197" y="4117158"/>
              <a:ext cx="794088" cy="258272"/>
            </a:xfrm>
            <a:custGeom>
              <a:rect b="b" l="l" r="r" t="t"/>
              <a:pathLst>
                <a:path extrusionOk="0" h="8054" w="24763">
                  <a:moveTo>
                    <a:pt x="0" y="0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278330" y="4044813"/>
              <a:ext cx="855176" cy="72376"/>
            </a:xfrm>
            <a:custGeom>
              <a:rect b="b" l="l" r="r" t="t"/>
              <a:pathLst>
                <a:path extrusionOk="0" h="2257" w="26668">
                  <a:moveTo>
                    <a:pt x="1" y="1"/>
                  </a:moveTo>
                  <a:lnTo>
                    <a:pt x="1" y="2256"/>
                  </a:lnTo>
                  <a:lnTo>
                    <a:pt x="26667" y="2256"/>
                  </a:lnTo>
                  <a:lnTo>
                    <a:pt x="26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278330" y="4044813"/>
              <a:ext cx="444199" cy="330616"/>
            </a:xfrm>
            <a:custGeom>
              <a:rect b="b" l="l" r="r" t="t"/>
              <a:pathLst>
                <a:path extrusionOk="0" h="10310" w="13852">
                  <a:moveTo>
                    <a:pt x="1" y="1"/>
                  </a:moveTo>
                  <a:lnTo>
                    <a:pt x="1" y="2256"/>
                  </a:lnTo>
                  <a:lnTo>
                    <a:pt x="869" y="2256"/>
                  </a:lnTo>
                  <a:lnTo>
                    <a:pt x="869" y="10310"/>
                  </a:lnTo>
                  <a:lnTo>
                    <a:pt x="13334" y="10310"/>
                  </a:lnTo>
                  <a:lnTo>
                    <a:pt x="13852" y="2056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828064" y="4158942"/>
              <a:ext cx="161300" cy="38609"/>
            </a:xfrm>
            <a:custGeom>
              <a:rect b="b" l="l" r="r" t="t"/>
              <a:pathLst>
                <a:path extrusionOk="0" h="1204" w="5030">
                  <a:moveTo>
                    <a:pt x="1" y="0"/>
                  </a:moveTo>
                  <a:lnTo>
                    <a:pt x="1" y="1203"/>
                  </a:lnTo>
                  <a:lnTo>
                    <a:pt x="5030" y="1203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803404" y="4246262"/>
              <a:ext cx="206867" cy="82029"/>
            </a:xfrm>
            <a:custGeom>
              <a:rect b="b" l="l" r="r" t="t"/>
              <a:pathLst>
                <a:path extrusionOk="0" h="2558" w="6451">
                  <a:moveTo>
                    <a:pt x="1" y="1"/>
                  </a:moveTo>
                  <a:lnTo>
                    <a:pt x="1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389252" y="4450403"/>
              <a:ext cx="794088" cy="258304"/>
            </a:xfrm>
            <a:custGeom>
              <a:rect b="b" l="l" r="r" t="t"/>
              <a:pathLst>
                <a:path extrusionOk="0" h="8055" w="24763">
                  <a:moveTo>
                    <a:pt x="0" y="1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361385" y="4378091"/>
              <a:ext cx="855176" cy="72344"/>
            </a:xfrm>
            <a:custGeom>
              <a:rect b="b" l="l" r="r" t="t"/>
              <a:pathLst>
                <a:path extrusionOk="0" h="2256" w="26668">
                  <a:moveTo>
                    <a:pt x="0" y="0"/>
                  </a:moveTo>
                  <a:lnTo>
                    <a:pt x="0" y="2256"/>
                  </a:lnTo>
                  <a:lnTo>
                    <a:pt x="26667" y="2256"/>
                  </a:lnTo>
                  <a:lnTo>
                    <a:pt x="266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361385" y="4378091"/>
              <a:ext cx="444199" cy="330616"/>
            </a:xfrm>
            <a:custGeom>
              <a:rect b="b" l="l" r="r" t="t"/>
              <a:pathLst>
                <a:path extrusionOk="0" h="10310" w="13852">
                  <a:moveTo>
                    <a:pt x="0" y="0"/>
                  </a:moveTo>
                  <a:lnTo>
                    <a:pt x="0" y="2256"/>
                  </a:lnTo>
                  <a:lnTo>
                    <a:pt x="869" y="2256"/>
                  </a:lnTo>
                  <a:lnTo>
                    <a:pt x="869" y="10309"/>
                  </a:lnTo>
                  <a:lnTo>
                    <a:pt x="13334" y="10309"/>
                  </a:lnTo>
                  <a:lnTo>
                    <a:pt x="13852" y="2039"/>
                  </a:lnTo>
                  <a:lnTo>
                    <a:pt x="138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911118" y="4492219"/>
              <a:ext cx="160754" cy="38609"/>
            </a:xfrm>
            <a:custGeom>
              <a:rect b="b" l="l" r="r" t="t"/>
              <a:pathLst>
                <a:path extrusionOk="0" h="1204" w="5013">
                  <a:moveTo>
                    <a:pt x="0" y="0"/>
                  </a:moveTo>
                  <a:lnTo>
                    <a:pt x="0" y="1203"/>
                  </a:lnTo>
                  <a:lnTo>
                    <a:pt x="5013" y="1203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885945" y="4579539"/>
              <a:ext cx="206835" cy="82029"/>
            </a:xfrm>
            <a:custGeom>
              <a:rect b="b" l="l" r="r" t="t"/>
              <a:pathLst>
                <a:path extrusionOk="0" h="2558" w="6450">
                  <a:moveTo>
                    <a:pt x="0" y="1"/>
                  </a:moveTo>
                  <a:lnTo>
                    <a:pt x="0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5"/>
          <p:cNvGrpSpPr/>
          <p:nvPr/>
        </p:nvGrpSpPr>
        <p:grpSpPr>
          <a:xfrm>
            <a:off x="6953203" y="3236296"/>
            <a:ext cx="837507" cy="1448842"/>
            <a:chOff x="7002828" y="3236296"/>
            <a:chExt cx="837507" cy="1448842"/>
          </a:xfrm>
        </p:grpSpPr>
        <p:sp>
          <p:nvSpPr>
            <p:cNvPr id="60" name="Google Shape;60;p5"/>
            <p:cNvSpPr/>
            <p:nvPr/>
          </p:nvSpPr>
          <p:spPr>
            <a:xfrm>
              <a:off x="7002828" y="3236296"/>
              <a:ext cx="837507" cy="1448842"/>
            </a:xfrm>
            <a:custGeom>
              <a:rect b="b" l="l" r="r" t="t"/>
              <a:pathLst>
                <a:path extrusionOk="0" h="45181" w="26117">
                  <a:moveTo>
                    <a:pt x="586" y="0"/>
                  </a:moveTo>
                  <a:lnTo>
                    <a:pt x="1" y="45180"/>
                  </a:lnTo>
                  <a:lnTo>
                    <a:pt x="26116" y="45180"/>
                  </a:lnTo>
                  <a:lnTo>
                    <a:pt x="26116" y="61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465242" y="3247551"/>
              <a:ext cx="375094" cy="1437586"/>
            </a:xfrm>
            <a:custGeom>
              <a:rect b="b" l="l" r="r" t="t"/>
              <a:pathLst>
                <a:path extrusionOk="0" h="44830" w="11697">
                  <a:moveTo>
                    <a:pt x="234" y="0"/>
                  </a:moveTo>
                  <a:lnTo>
                    <a:pt x="0" y="44829"/>
                  </a:lnTo>
                  <a:lnTo>
                    <a:pt x="11696" y="44829"/>
                  </a:lnTo>
                  <a:lnTo>
                    <a:pt x="11696" y="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048396" y="3262559"/>
              <a:ext cx="396515" cy="296304"/>
            </a:xfrm>
            <a:custGeom>
              <a:rect b="b" l="l" r="r" t="t"/>
              <a:pathLst>
                <a:path extrusionOk="0" h="9240" w="12365">
                  <a:moveTo>
                    <a:pt x="0" y="0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185004" y="3340226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1"/>
                  </a:moveTo>
                  <a:lnTo>
                    <a:pt x="1" y="118"/>
                  </a:lnTo>
                  <a:lnTo>
                    <a:pt x="1" y="1488"/>
                  </a:lnTo>
                  <a:lnTo>
                    <a:pt x="3777" y="148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185004" y="3424885"/>
              <a:ext cx="125416" cy="17733"/>
            </a:xfrm>
            <a:custGeom>
              <a:rect b="b" l="l" r="r" t="t"/>
              <a:pathLst>
                <a:path extrusionOk="0" h="553" w="3911">
                  <a:moveTo>
                    <a:pt x="1" y="1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048396" y="4300937"/>
              <a:ext cx="396515" cy="295791"/>
            </a:xfrm>
            <a:custGeom>
              <a:rect b="b" l="l" r="r" t="t"/>
              <a:pathLst>
                <a:path extrusionOk="0" h="9224" w="12365">
                  <a:moveTo>
                    <a:pt x="0" y="0"/>
                  </a:moveTo>
                  <a:lnTo>
                    <a:pt x="0" y="9223"/>
                  </a:lnTo>
                  <a:lnTo>
                    <a:pt x="12364" y="9223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7185004" y="4378091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7185004" y="4462749"/>
              <a:ext cx="125416" cy="17701"/>
            </a:xfrm>
            <a:custGeom>
              <a:rect b="b" l="l" r="r" t="t"/>
              <a:pathLst>
                <a:path extrusionOk="0" h="552" w="3911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7048396" y="3596349"/>
              <a:ext cx="396515" cy="296336"/>
            </a:xfrm>
            <a:custGeom>
              <a:rect b="b" l="l" r="r" t="t"/>
              <a:pathLst>
                <a:path extrusionOk="0" h="9241" w="12365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7185004" y="3674049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185004" y="3758707"/>
              <a:ext cx="125416" cy="17701"/>
            </a:xfrm>
            <a:custGeom>
              <a:rect b="b" l="l" r="r" t="t"/>
              <a:pathLst>
                <a:path extrusionOk="0" h="552" w="3911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043041" y="3951048"/>
              <a:ext cx="396515" cy="296336"/>
            </a:xfrm>
            <a:custGeom>
              <a:rect b="b" l="l" r="r" t="t"/>
              <a:pathLst>
                <a:path extrusionOk="0" h="9241" w="12365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82342" y="4081242"/>
              <a:ext cx="114160" cy="44510"/>
            </a:xfrm>
            <a:custGeom>
              <a:rect b="b" l="l" r="r" t="t"/>
              <a:pathLst>
                <a:path extrusionOk="0" h="1388" w="3560">
                  <a:moveTo>
                    <a:pt x="3559" y="1"/>
                  </a:moveTo>
                  <a:lnTo>
                    <a:pt x="0" y="118"/>
                  </a:lnTo>
                  <a:lnTo>
                    <a:pt x="0" y="1388"/>
                  </a:lnTo>
                  <a:lnTo>
                    <a:pt x="3559" y="138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7182342" y="4160545"/>
              <a:ext cx="117912" cy="16643"/>
            </a:xfrm>
            <a:custGeom>
              <a:rect b="b" l="l" r="r" t="t"/>
              <a:pathLst>
                <a:path extrusionOk="0" h="519" w="3677">
                  <a:moveTo>
                    <a:pt x="0" y="1"/>
                  </a:moveTo>
                  <a:lnTo>
                    <a:pt x="0" y="519"/>
                  </a:lnTo>
                  <a:lnTo>
                    <a:pt x="3676" y="519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6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1140950" y="2667600"/>
            <a:ext cx="38004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1140950" y="3212150"/>
            <a:ext cx="3800400" cy="13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81" name="Google Shape;81;p7"/>
          <p:cNvGrpSpPr/>
          <p:nvPr/>
        </p:nvGrpSpPr>
        <p:grpSpPr>
          <a:xfrm>
            <a:off x="5732681" y="1433144"/>
            <a:ext cx="623168" cy="481718"/>
            <a:chOff x="5732681" y="1433144"/>
            <a:chExt cx="623168" cy="481718"/>
          </a:xfrm>
        </p:grpSpPr>
        <p:sp>
          <p:nvSpPr>
            <p:cNvPr id="82" name="Google Shape;82;p7"/>
            <p:cNvSpPr/>
            <p:nvPr/>
          </p:nvSpPr>
          <p:spPr>
            <a:xfrm>
              <a:off x="5732681" y="1433144"/>
              <a:ext cx="623168" cy="481718"/>
            </a:xfrm>
            <a:custGeom>
              <a:rect b="b" l="l" r="r" t="t"/>
              <a:pathLst>
                <a:path extrusionOk="0" h="15022" w="19433">
                  <a:moveTo>
                    <a:pt x="1" y="1"/>
                  </a:moveTo>
                  <a:lnTo>
                    <a:pt x="1" y="15022"/>
                  </a:lnTo>
                  <a:lnTo>
                    <a:pt x="19433" y="15022"/>
                  </a:lnTo>
                  <a:lnTo>
                    <a:pt x="194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780910" y="1606758"/>
              <a:ext cx="526709" cy="264172"/>
            </a:xfrm>
            <a:custGeom>
              <a:rect b="b" l="l" r="r" t="t"/>
              <a:pathLst>
                <a:path extrusionOk="0" h="8238" w="16425">
                  <a:moveTo>
                    <a:pt x="11045" y="0"/>
                  </a:moveTo>
                  <a:lnTo>
                    <a:pt x="6650" y="5264"/>
                  </a:lnTo>
                  <a:lnTo>
                    <a:pt x="3977" y="2473"/>
                  </a:lnTo>
                  <a:lnTo>
                    <a:pt x="0" y="8238"/>
                  </a:lnTo>
                  <a:lnTo>
                    <a:pt x="16425" y="8238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967896" y="1584791"/>
              <a:ext cx="89500" cy="76417"/>
            </a:xfrm>
            <a:custGeom>
              <a:rect b="b" l="l" r="r" t="t"/>
              <a:pathLst>
                <a:path extrusionOk="0" h="2383" w="2791">
                  <a:moveTo>
                    <a:pt x="1187" y="0"/>
                  </a:moveTo>
                  <a:cubicBezTo>
                    <a:pt x="535" y="0"/>
                    <a:pt x="1" y="535"/>
                    <a:pt x="1" y="1187"/>
                  </a:cubicBezTo>
                  <a:cubicBezTo>
                    <a:pt x="1" y="1911"/>
                    <a:pt x="591" y="2383"/>
                    <a:pt x="1206" y="2383"/>
                  </a:cubicBezTo>
                  <a:cubicBezTo>
                    <a:pt x="1499" y="2383"/>
                    <a:pt x="1797" y="2276"/>
                    <a:pt x="2039" y="2039"/>
                  </a:cubicBezTo>
                  <a:cubicBezTo>
                    <a:pt x="2791" y="1287"/>
                    <a:pt x="2256" y="0"/>
                    <a:pt x="11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7"/>
          <p:cNvGrpSpPr/>
          <p:nvPr/>
        </p:nvGrpSpPr>
        <p:grpSpPr>
          <a:xfrm>
            <a:off x="7529776" y="988432"/>
            <a:ext cx="845524" cy="1094143"/>
            <a:chOff x="7529776" y="988432"/>
            <a:chExt cx="845524" cy="1094143"/>
          </a:xfrm>
        </p:grpSpPr>
        <p:sp>
          <p:nvSpPr>
            <p:cNvPr id="86" name="Google Shape;86;p7"/>
            <p:cNvSpPr/>
            <p:nvPr/>
          </p:nvSpPr>
          <p:spPr>
            <a:xfrm>
              <a:off x="7529776" y="988432"/>
              <a:ext cx="845524" cy="1094143"/>
            </a:xfrm>
            <a:custGeom>
              <a:rect b="b" l="l" r="r" t="t"/>
              <a:pathLst>
                <a:path extrusionOk="0" h="34120" w="26367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7584964" y="1027554"/>
              <a:ext cx="741048" cy="998229"/>
            </a:xfrm>
            <a:custGeom>
              <a:rect b="b" l="l" r="r" t="t"/>
              <a:pathLst>
                <a:path extrusionOk="0" h="31129" w="23109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714068" y="1199019"/>
              <a:ext cx="492461" cy="680504"/>
            </a:xfrm>
            <a:custGeom>
              <a:rect b="b" l="l" r="r" t="t"/>
              <a:pathLst>
                <a:path extrusionOk="0" h="21221" w="15357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7721571" y="1199019"/>
              <a:ext cx="484957" cy="680504"/>
            </a:xfrm>
            <a:custGeom>
              <a:rect b="b" l="l" r="r" t="t"/>
              <a:pathLst>
                <a:path extrusionOk="0" h="21221" w="15123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5334050" y="371742"/>
            <a:ext cx="608705" cy="787129"/>
            <a:chOff x="5334050" y="371742"/>
            <a:chExt cx="608705" cy="787129"/>
          </a:xfrm>
        </p:grpSpPr>
        <p:sp>
          <p:nvSpPr>
            <p:cNvPr id="91" name="Google Shape;91;p7"/>
            <p:cNvSpPr/>
            <p:nvPr/>
          </p:nvSpPr>
          <p:spPr>
            <a:xfrm>
              <a:off x="5334050" y="371742"/>
              <a:ext cx="608705" cy="787129"/>
            </a:xfrm>
            <a:custGeom>
              <a:rect b="b" l="l" r="r" t="t"/>
              <a:pathLst>
                <a:path extrusionOk="0" h="24546" w="18982">
                  <a:moveTo>
                    <a:pt x="518" y="0"/>
                  </a:moveTo>
                  <a:lnTo>
                    <a:pt x="0" y="24545"/>
                  </a:lnTo>
                  <a:lnTo>
                    <a:pt x="18480" y="24462"/>
                  </a:lnTo>
                  <a:lnTo>
                    <a:pt x="18981" y="38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74230" y="400122"/>
              <a:ext cx="532609" cy="717478"/>
            </a:xfrm>
            <a:custGeom>
              <a:rect b="b" l="l" r="r" t="t"/>
              <a:pathLst>
                <a:path extrusionOk="0" h="22374" w="16609">
                  <a:moveTo>
                    <a:pt x="452" y="1"/>
                  </a:moveTo>
                  <a:lnTo>
                    <a:pt x="1" y="22374"/>
                  </a:lnTo>
                  <a:lnTo>
                    <a:pt x="16158" y="22173"/>
                  </a:lnTo>
                  <a:lnTo>
                    <a:pt x="16609" y="335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466938" y="523357"/>
              <a:ext cx="354186" cy="489222"/>
            </a:xfrm>
            <a:custGeom>
              <a:rect b="b" l="l" r="r" t="t"/>
              <a:pathLst>
                <a:path extrusionOk="0" h="15256" w="11045">
                  <a:moveTo>
                    <a:pt x="11045" y="1"/>
                  </a:moveTo>
                  <a:lnTo>
                    <a:pt x="318" y="185"/>
                  </a:lnTo>
                  <a:lnTo>
                    <a:pt x="0" y="15038"/>
                  </a:lnTo>
                  <a:lnTo>
                    <a:pt x="10727" y="15256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72293" y="523357"/>
              <a:ext cx="348830" cy="489222"/>
            </a:xfrm>
            <a:custGeom>
              <a:rect b="b" l="l" r="r" t="t"/>
              <a:pathLst>
                <a:path extrusionOk="0" h="15256" w="10878">
                  <a:moveTo>
                    <a:pt x="10878" y="1"/>
                  </a:moveTo>
                  <a:lnTo>
                    <a:pt x="0" y="7202"/>
                  </a:lnTo>
                  <a:lnTo>
                    <a:pt x="10560" y="15256"/>
                  </a:lnTo>
                  <a:lnTo>
                    <a:pt x="108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7179887" y="2301692"/>
            <a:ext cx="608705" cy="786584"/>
            <a:chOff x="7179887" y="2301692"/>
            <a:chExt cx="608705" cy="786584"/>
          </a:xfrm>
        </p:grpSpPr>
        <p:sp>
          <p:nvSpPr>
            <p:cNvPr id="96" name="Google Shape;96;p7"/>
            <p:cNvSpPr/>
            <p:nvPr/>
          </p:nvSpPr>
          <p:spPr>
            <a:xfrm>
              <a:off x="7179887" y="2301692"/>
              <a:ext cx="608705" cy="786584"/>
            </a:xfrm>
            <a:custGeom>
              <a:rect b="b" l="l" r="r" t="t"/>
              <a:pathLst>
                <a:path extrusionOk="0" h="24529" w="18982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7220068" y="2329559"/>
              <a:ext cx="532609" cy="717991"/>
            </a:xfrm>
            <a:custGeom>
              <a:rect b="b" l="l" r="r" t="t"/>
              <a:pathLst>
                <a:path extrusionOk="0" h="22390" w="16609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7312775" y="2452794"/>
              <a:ext cx="354186" cy="489735"/>
            </a:xfrm>
            <a:custGeom>
              <a:rect b="b" l="l" r="r" t="t"/>
              <a:pathLst>
                <a:path extrusionOk="0" h="15272" w="11045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4941319" y="2011289"/>
            <a:ext cx="363838" cy="471007"/>
            <a:chOff x="4941319" y="2011289"/>
            <a:chExt cx="363838" cy="471007"/>
          </a:xfrm>
        </p:grpSpPr>
        <p:sp>
          <p:nvSpPr>
            <p:cNvPr id="100" name="Google Shape;100;p7"/>
            <p:cNvSpPr/>
            <p:nvPr/>
          </p:nvSpPr>
          <p:spPr>
            <a:xfrm>
              <a:off x="4941319" y="2011289"/>
              <a:ext cx="363838" cy="471007"/>
            </a:xfrm>
            <a:custGeom>
              <a:rect b="b" l="l" r="r" t="t"/>
              <a:pathLst>
                <a:path extrusionOk="0" h="14688" w="11346">
                  <a:moveTo>
                    <a:pt x="301" y="0"/>
                  </a:moveTo>
                  <a:lnTo>
                    <a:pt x="0" y="14687"/>
                  </a:lnTo>
                  <a:lnTo>
                    <a:pt x="11044" y="14637"/>
                  </a:lnTo>
                  <a:lnTo>
                    <a:pt x="11345" y="2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964889" y="2027900"/>
              <a:ext cx="318815" cy="429737"/>
            </a:xfrm>
            <a:custGeom>
              <a:rect b="b" l="l" r="r" t="t"/>
              <a:pathLst>
                <a:path extrusionOk="0" h="13401" w="9942">
                  <a:moveTo>
                    <a:pt x="284" y="0"/>
                  </a:moveTo>
                  <a:lnTo>
                    <a:pt x="0" y="13401"/>
                  </a:lnTo>
                  <a:lnTo>
                    <a:pt x="9674" y="13284"/>
                  </a:lnTo>
                  <a:lnTo>
                    <a:pt x="9942" y="20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020590" y="2101848"/>
              <a:ext cx="211678" cy="293097"/>
            </a:xfrm>
            <a:custGeom>
              <a:rect b="b" l="l" r="r" t="t"/>
              <a:pathLst>
                <a:path extrusionOk="0" h="9140" w="6601">
                  <a:moveTo>
                    <a:pt x="6601" y="0"/>
                  </a:moveTo>
                  <a:lnTo>
                    <a:pt x="185" y="117"/>
                  </a:lnTo>
                  <a:lnTo>
                    <a:pt x="1" y="9006"/>
                  </a:lnTo>
                  <a:lnTo>
                    <a:pt x="6417" y="9140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023829" y="2101848"/>
              <a:ext cx="208439" cy="293097"/>
            </a:xfrm>
            <a:custGeom>
              <a:rect b="b" l="l" r="r" t="t"/>
              <a:pathLst>
                <a:path extrusionOk="0" h="9140" w="6500">
                  <a:moveTo>
                    <a:pt x="6500" y="0"/>
                  </a:moveTo>
                  <a:lnTo>
                    <a:pt x="0" y="4311"/>
                  </a:lnTo>
                  <a:lnTo>
                    <a:pt x="6316" y="9140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6810181" y="513737"/>
            <a:ext cx="556211" cy="535271"/>
            <a:chOff x="6810181" y="513737"/>
            <a:chExt cx="556211" cy="535271"/>
          </a:xfrm>
        </p:grpSpPr>
        <p:sp>
          <p:nvSpPr>
            <p:cNvPr id="105" name="Google Shape;105;p7"/>
            <p:cNvSpPr/>
            <p:nvPr/>
          </p:nvSpPr>
          <p:spPr>
            <a:xfrm>
              <a:off x="6946821" y="513737"/>
              <a:ext cx="273279" cy="121119"/>
            </a:xfrm>
            <a:custGeom>
              <a:rect b="b" l="l" r="r" t="t"/>
              <a:pathLst>
                <a:path extrusionOk="0" h="3777" w="8522">
                  <a:moveTo>
                    <a:pt x="20" y="3578"/>
                  </a:moveTo>
                  <a:cubicBezTo>
                    <a:pt x="14" y="3583"/>
                    <a:pt x="7" y="3588"/>
                    <a:pt x="0" y="3592"/>
                  </a:cubicBezTo>
                  <a:lnTo>
                    <a:pt x="0" y="3609"/>
                  </a:lnTo>
                  <a:cubicBezTo>
                    <a:pt x="7" y="3598"/>
                    <a:pt x="14" y="3588"/>
                    <a:pt x="20" y="3578"/>
                  </a:cubicBezTo>
                  <a:close/>
                  <a:moveTo>
                    <a:pt x="4344" y="0"/>
                  </a:moveTo>
                  <a:cubicBezTo>
                    <a:pt x="4127" y="33"/>
                    <a:pt x="3943" y="117"/>
                    <a:pt x="3776" y="234"/>
                  </a:cubicBezTo>
                  <a:cubicBezTo>
                    <a:pt x="3609" y="351"/>
                    <a:pt x="3459" y="451"/>
                    <a:pt x="3309" y="568"/>
                  </a:cubicBezTo>
                  <a:cubicBezTo>
                    <a:pt x="3008" y="785"/>
                    <a:pt x="2740" y="1003"/>
                    <a:pt x="2473" y="1220"/>
                  </a:cubicBezTo>
                  <a:cubicBezTo>
                    <a:pt x="1972" y="1671"/>
                    <a:pt x="1521" y="2072"/>
                    <a:pt x="1153" y="2423"/>
                  </a:cubicBezTo>
                  <a:cubicBezTo>
                    <a:pt x="786" y="2774"/>
                    <a:pt x="485" y="3058"/>
                    <a:pt x="284" y="3275"/>
                  </a:cubicBezTo>
                  <a:cubicBezTo>
                    <a:pt x="192" y="3367"/>
                    <a:pt x="100" y="3460"/>
                    <a:pt x="20" y="3578"/>
                  </a:cubicBezTo>
                  <a:lnTo>
                    <a:pt x="20" y="3578"/>
                  </a:lnTo>
                  <a:cubicBezTo>
                    <a:pt x="131" y="3499"/>
                    <a:pt x="240" y="3420"/>
                    <a:pt x="334" y="3325"/>
                  </a:cubicBezTo>
                  <a:lnTo>
                    <a:pt x="1237" y="2506"/>
                  </a:lnTo>
                  <a:cubicBezTo>
                    <a:pt x="1604" y="2172"/>
                    <a:pt x="2072" y="1771"/>
                    <a:pt x="2573" y="1353"/>
                  </a:cubicBezTo>
                  <a:cubicBezTo>
                    <a:pt x="2841" y="1136"/>
                    <a:pt x="3108" y="919"/>
                    <a:pt x="3409" y="702"/>
                  </a:cubicBezTo>
                  <a:cubicBezTo>
                    <a:pt x="3559" y="585"/>
                    <a:pt x="3710" y="485"/>
                    <a:pt x="3860" y="384"/>
                  </a:cubicBezTo>
                  <a:cubicBezTo>
                    <a:pt x="4010" y="284"/>
                    <a:pt x="4161" y="217"/>
                    <a:pt x="4344" y="167"/>
                  </a:cubicBezTo>
                  <a:cubicBezTo>
                    <a:pt x="4512" y="217"/>
                    <a:pt x="4679" y="284"/>
                    <a:pt x="4812" y="384"/>
                  </a:cubicBezTo>
                  <a:cubicBezTo>
                    <a:pt x="4963" y="501"/>
                    <a:pt x="5113" y="602"/>
                    <a:pt x="5247" y="718"/>
                  </a:cubicBezTo>
                  <a:cubicBezTo>
                    <a:pt x="5531" y="952"/>
                    <a:pt x="5798" y="1186"/>
                    <a:pt x="6049" y="1404"/>
                  </a:cubicBezTo>
                  <a:cubicBezTo>
                    <a:pt x="6533" y="1855"/>
                    <a:pt x="6968" y="2272"/>
                    <a:pt x="7335" y="2640"/>
                  </a:cubicBezTo>
                  <a:lnTo>
                    <a:pt x="8204" y="3475"/>
                  </a:lnTo>
                  <a:cubicBezTo>
                    <a:pt x="8304" y="3592"/>
                    <a:pt x="8405" y="3693"/>
                    <a:pt x="8522" y="3776"/>
                  </a:cubicBezTo>
                  <a:cubicBezTo>
                    <a:pt x="8438" y="3642"/>
                    <a:pt x="8355" y="3542"/>
                    <a:pt x="8254" y="3425"/>
                  </a:cubicBezTo>
                  <a:cubicBezTo>
                    <a:pt x="8054" y="3225"/>
                    <a:pt x="7786" y="2907"/>
                    <a:pt x="7419" y="2540"/>
                  </a:cubicBezTo>
                  <a:cubicBezTo>
                    <a:pt x="7068" y="2189"/>
                    <a:pt x="6650" y="1754"/>
                    <a:pt x="6149" y="1287"/>
                  </a:cubicBezTo>
                  <a:cubicBezTo>
                    <a:pt x="5898" y="1053"/>
                    <a:pt x="5648" y="819"/>
                    <a:pt x="5364" y="585"/>
                  </a:cubicBezTo>
                  <a:cubicBezTo>
                    <a:pt x="5213" y="468"/>
                    <a:pt x="5063" y="351"/>
                    <a:pt x="4896" y="251"/>
                  </a:cubicBezTo>
                  <a:cubicBezTo>
                    <a:pt x="4745" y="117"/>
                    <a:pt x="4545" y="33"/>
                    <a:pt x="4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810181" y="619271"/>
              <a:ext cx="556211" cy="429737"/>
            </a:xfrm>
            <a:custGeom>
              <a:rect b="b" l="l" r="r" t="t"/>
              <a:pathLst>
                <a:path extrusionOk="0" h="13401" w="17345">
                  <a:moveTo>
                    <a:pt x="1" y="1"/>
                  </a:moveTo>
                  <a:lnTo>
                    <a:pt x="67" y="13050"/>
                  </a:lnTo>
                  <a:lnTo>
                    <a:pt x="17077" y="13401"/>
                  </a:lnTo>
                  <a:lnTo>
                    <a:pt x="17344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839106" y="647138"/>
              <a:ext cx="507436" cy="376697"/>
            </a:xfrm>
            <a:custGeom>
              <a:rect b="b" l="l" r="r" t="t"/>
              <a:pathLst>
                <a:path extrusionOk="0" h="11747" w="15824">
                  <a:moveTo>
                    <a:pt x="1" y="0"/>
                  </a:moveTo>
                  <a:lnTo>
                    <a:pt x="151" y="11429"/>
                  </a:lnTo>
                  <a:lnTo>
                    <a:pt x="15590" y="11747"/>
                  </a:lnTo>
                  <a:lnTo>
                    <a:pt x="15824" y="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913599" y="713036"/>
              <a:ext cx="346169" cy="249710"/>
            </a:xfrm>
            <a:custGeom>
              <a:rect b="b" l="l" r="r" t="t"/>
              <a:pathLst>
                <a:path extrusionOk="0" h="7787" w="10795">
                  <a:moveTo>
                    <a:pt x="151" y="1"/>
                  </a:moveTo>
                  <a:lnTo>
                    <a:pt x="0" y="7570"/>
                  </a:lnTo>
                  <a:lnTo>
                    <a:pt x="10794" y="7787"/>
                  </a:lnTo>
                  <a:lnTo>
                    <a:pt x="10660" y="21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969300" y="779480"/>
              <a:ext cx="238999" cy="5932"/>
            </a:xfrm>
            <a:custGeom>
              <a:rect b="b" l="l" r="r" t="t"/>
              <a:pathLst>
                <a:path extrusionOk="0" h="185" w="7453">
                  <a:moveTo>
                    <a:pt x="3727" y="0"/>
                  </a:moveTo>
                  <a:cubicBezTo>
                    <a:pt x="1672" y="0"/>
                    <a:pt x="1" y="51"/>
                    <a:pt x="1" y="84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84"/>
                  </a:cubicBezTo>
                  <a:cubicBezTo>
                    <a:pt x="7453" y="51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969300" y="817512"/>
              <a:ext cx="238999" cy="5387"/>
            </a:xfrm>
            <a:custGeom>
              <a:rect b="b" l="l" r="r" t="t"/>
              <a:pathLst>
                <a:path extrusionOk="0" h="168" w="7453">
                  <a:moveTo>
                    <a:pt x="3727" y="1"/>
                  </a:moveTo>
                  <a:cubicBezTo>
                    <a:pt x="1672" y="1"/>
                    <a:pt x="1" y="34"/>
                    <a:pt x="1" y="84"/>
                  </a:cubicBezTo>
                  <a:cubicBezTo>
                    <a:pt x="1" y="134"/>
                    <a:pt x="1672" y="168"/>
                    <a:pt x="3727" y="168"/>
                  </a:cubicBezTo>
                  <a:cubicBezTo>
                    <a:pt x="5782" y="168"/>
                    <a:pt x="7453" y="134"/>
                    <a:pt x="7453" y="84"/>
                  </a:cubicBezTo>
                  <a:cubicBezTo>
                    <a:pt x="7453" y="34"/>
                    <a:pt x="5782" y="1"/>
                    <a:pt x="37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6969300" y="855031"/>
              <a:ext cx="238999" cy="5932"/>
            </a:xfrm>
            <a:custGeom>
              <a:rect b="b" l="l" r="r" t="t"/>
              <a:pathLst>
                <a:path extrusionOk="0" h="185" w="7453">
                  <a:moveTo>
                    <a:pt x="3727" y="0"/>
                  </a:moveTo>
                  <a:cubicBezTo>
                    <a:pt x="1672" y="0"/>
                    <a:pt x="1" y="50"/>
                    <a:pt x="1" y="101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101"/>
                  </a:cubicBezTo>
                  <a:cubicBezTo>
                    <a:pt x="7453" y="50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7123641" y="893063"/>
              <a:ext cx="84658" cy="5387"/>
            </a:xfrm>
            <a:custGeom>
              <a:rect b="b" l="l" r="r" t="t"/>
              <a:pathLst>
                <a:path extrusionOk="0" h="168" w="2640">
                  <a:moveTo>
                    <a:pt x="1320" y="1"/>
                  </a:moveTo>
                  <a:cubicBezTo>
                    <a:pt x="585" y="1"/>
                    <a:pt x="0" y="34"/>
                    <a:pt x="0" y="84"/>
                  </a:cubicBezTo>
                  <a:cubicBezTo>
                    <a:pt x="0" y="134"/>
                    <a:pt x="585" y="168"/>
                    <a:pt x="1320" y="168"/>
                  </a:cubicBezTo>
                  <a:cubicBezTo>
                    <a:pt x="2055" y="168"/>
                    <a:pt x="2640" y="134"/>
                    <a:pt x="2640" y="84"/>
                  </a:cubicBezTo>
                  <a:cubicBezTo>
                    <a:pt x="2640" y="34"/>
                    <a:pt x="2055" y="1"/>
                    <a:pt x="13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161128" y="723522"/>
              <a:ext cx="92194" cy="83536"/>
            </a:xfrm>
            <a:custGeom>
              <a:rect b="b" l="l" r="r" t="t"/>
              <a:pathLst>
                <a:path extrusionOk="0" h="2605" w="2875">
                  <a:moveTo>
                    <a:pt x="1281" y="0"/>
                  </a:moveTo>
                  <a:cubicBezTo>
                    <a:pt x="998" y="0"/>
                    <a:pt x="719" y="97"/>
                    <a:pt x="485" y="275"/>
                  </a:cubicBezTo>
                  <a:cubicBezTo>
                    <a:pt x="251" y="459"/>
                    <a:pt x="101" y="710"/>
                    <a:pt x="34" y="994"/>
                  </a:cubicBezTo>
                  <a:cubicBezTo>
                    <a:pt x="17" y="1094"/>
                    <a:pt x="1" y="1194"/>
                    <a:pt x="34" y="1294"/>
                  </a:cubicBezTo>
                  <a:cubicBezTo>
                    <a:pt x="51" y="1294"/>
                    <a:pt x="51" y="1194"/>
                    <a:pt x="101" y="1010"/>
                  </a:cubicBezTo>
                  <a:cubicBezTo>
                    <a:pt x="184" y="760"/>
                    <a:pt x="335" y="526"/>
                    <a:pt x="552" y="375"/>
                  </a:cubicBezTo>
                  <a:cubicBezTo>
                    <a:pt x="769" y="215"/>
                    <a:pt x="1011" y="142"/>
                    <a:pt x="1247" y="142"/>
                  </a:cubicBezTo>
                  <a:cubicBezTo>
                    <a:pt x="1847" y="142"/>
                    <a:pt x="2407" y="611"/>
                    <a:pt x="2407" y="1294"/>
                  </a:cubicBezTo>
                  <a:cubicBezTo>
                    <a:pt x="2407" y="1981"/>
                    <a:pt x="1842" y="2460"/>
                    <a:pt x="1238" y="2460"/>
                  </a:cubicBezTo>
                  <a:cubicBezTo>
                    <a:pt x="1005" y="2460"/>
                    <a:pt x="766" y="2388"/>
                    <a:pt x="552" y="2230"/>
                  </a:cubicBezTo>
                  <a:cubicBezTo>
                    <a:pt x="335" y="2080"/>
                    <a:pt x="184" y="1846"/>
                    <a:pt x="101" y="1595"/>
                  </a:cubicBezTo>
                  <a:cubicBezTo>
                    <a:pt x="51" y="1411"/>
                    <a:pt x="51" y="1294"/>
                    <a:pt x="34" y="1294"/>
                  </a:cubicBezTo>
                  <a:cubicBezTo>
                    <a:pt x="1" y="1411"/>
                    <a:pt x="17" y="1512"/>
                    <a:pt x="34" y="1612"/>
                  </a:cubicBezTo>
                  <a:cubicBezTo>
                    <a:pt x="101" y="1896"/>
                    <a:pt x="251" y="2146"/>
                    <a:pt x="485" y="2330"/>
                  </a:cubicBezTo>
                  <a:cubicBezTo>
                    <a:pt x="719" y="2508"/>
                    <a:pt x="998" y="2605"/>
                    <a:pt x="1281" y="2605"/>
                  </a:cubicBezTo>
                  <a:cubicBezTo>
                    <a:pt x="1423" y="2605"/>
                    <a:pt x="1566" y="2581"/>
                    <a:pt x="1705" y="2531"/>
                  </a:cubicBezTo>
                  <a:cubicBezTo>
                    <a:pt x="2875" y="2130"/>
                    <a:pt x="2875" y="476"/>
                    <a:pt x="1705" y="75"/>
                  </a:cubicBezTo>
                  <a:cubicBezTo>
                    <a:pt x="1566" y="24"/>
                    <a:pt x="1423" y="0"/>
                    <a:pt x="12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952721" y="886073"/>
              <a:ext cx="70196" cy="43580"/>
            </a:xfrm>
            <a:custGeom>
              <a:rect b="b" l="l" r="r" t="t"/>
              <a:pathLst>
                <a:path extrusionOk="0" h="1359" w="2189">
                  <a:moveTo>
                    <a:pt x="1089" y="155"/>
                  </a:moveTo>
                  <a:cubicBezTo>
                    <a:pt x="1128" y="155"/>
                    <a:pt x="1183" y="186"/>
                    <a:pt x="1220" y="235"/>
                  </a:cubicBezTo>
                  <a:cubicBezTo>
                    <a:pt x="1303" y="369"/>
                    <a:pt x="1270" y="553"/>
                    <a:pt x="1136" y="653"/>
                  </a:cubicBezTo>
                  <a:cubicBezTo>
                    <a:pt x="1109" y="673"/>
                    <a:pt x="1079" y="690"/>
                    <a:pt x="1049" y="703"/>
                  </a:cubicBezTo>
                  <a:lnTo>
                    <a:pt x="1049" y="703"/>
                  </a:lnTo>
                  <a:cubicBezTo>
                    <a:pt x="1014" y="608"/>
                    <a:pt x="994" y="507"/>
                    <a:pt x="986" y="402"/>
                  </a:cubicBezTo>
                  <a:cubicBezTo>
                    <a:pt x="969" y="319"/>
                    <a:pt x="1003" y="235"/>
                    <a:pt x="1053" y="169"/>
                  </a:cubicBezTo>
                  <a:cubicBezTo>
                    <a:pt x="1062" y="160"/>
                    <a:pt x="1074" y="155"/>
                    <a:pt x="1089" y="155"/>
                  </a:cubicBezTo>
                  <a:close/>
                  <a:moveTo>
                    <a:pt x="1874" y="166"/>
                  </a:moveTo>
                  <a:cubicBezTo>
                    <a:pt x="1890" y="166"/>
                    <a:pt x="1904" y="183"/>
                    <a:pt x="1922" y="219"/>
                  </a:cubicBezTo>
                  <a:cubicBezTo>
                    <a:pt x="2005" y="369"/>
                    <a:pt x="2038" y="553"/>
                    <a:pt x="2022" y="737"/>
                  </a:cubicBezTo>
                  <a:cubicBezTo>
                    <a:pt x="2022" y="840"/>
                    <a:pt x="1985" y="938"/>
                    <a:pt x="1922" y="1019"/>
                  </a:cubicBezTo>
                  <a:lnTo>
                    <a:pt x="1922" y="1019"/>
                  </a:lnTo>
                  <a:cubicBezTo>
                    <a:pt x="1783" y="854"/>
                    <a:pt x="1722" y="628"/>
                    <a:pt x="1754" y="402"/>
                  </a:cubicBezTo>
                  <a:cubicBezTo>
                    <a:pt x="1754" y="336"/>
                    <a:pt x="1788" y="269"/>
                    <a:pt x="1821" y="202"/>
                  </a:cubicBezTo>
                  <a:cubicBezTo>
                    <a:pt x="1845" y="179"/>
                    <a:pt x="1861" y="166"/>
                    <a:pt x="1874" y="166"/>
                  </a:cubicBezTo>
                  <a:close/>
                  <a:moveTo>
                    <a:pt x="1106" y="1"/>
                  </a:moveTo>
                  <a:cubicBezTo>
                    <a:pt x="1053" y="1"/>
                    <a:pt x="996" y="19"/>
                    <a:pt x="952" y="52"/>
                  </a:cubicBezTo>
                  <a:cubicBezTo>
                    <a:pt x="852" y="135"/>
                    <a:pt x="802" y="285"/>
                    <a:pt x="819" y="419"/>
                  </a:cubicBezTo>
                  <a:cubicBezTo>
                    <a:pt x="826" y="532"/>
                    <a:pt x="847" y="642"/>
                    <a:pt x="884" y="747"/>
                  </a:cubicBezTo>
                  <a:lnTo>
                    <a:pt x="884" y="747"/>
                  </a:lnTo>
                  <a:cubicBezTo>
                    <a:pt x="868" y="749"/>
                    <a:pt x="851" y="749"/>
                    <a:pt x="834" y="749"/>
                  </a:cubicBezTo>
                  <a:cubicBezTo>
                    <a:pt x="796" y="749"/>
                    <a:pt x="757" y="745"/>
                    <a:pt x="718" y="737"/>
                  </a:cubicBezTo>
                  <a:cubicBezTo>
                    <a:pt x="501" y="653"/>
                    <a:pt x="301" y="503"/>
                    <a:pt x="167" y="302"/>
                  </a:cubicBezTo>
                  <a:cubicBezTo>
                    <a:pt x="67" y="169"/>
                    <a:pt x="17" y="102"/>
                    <a:pt x="0" y="102"/>
                  </a:cubicBezTo>
                  <a:lnTo>
                    <a:pt x="0" y="102"/>
                  </a:lnTo>
                  <a:cubicBezTo>
                    <a:pt x="17" y="185"/>
                    <a:pt x="67" y="269"/>
                    <a:pt x="117" y="352"/>
                  </a:cubicBezTo>
                  <a:cubicBezTo>
                    <a:pt x="234" y="570"/>
                    <a:pt x="434" y="753"/>
                    <a:pt x="685" y="854"/>
                  </a:cubicBezTo>
                  <a:cubicBezTo>
                    <a:pt x="742" y="869"/>
                    <a:pt x="800" y="877"/>
                    <a:pt x="859" y="877"/>
                  </a:cubicBezTo>
                  <a:cubicBezTo>
                    <a:pt x="884" y="877"/>
                    <a:pt x="910" y="875"/>
                    <a:pt x="936" y="872"/>
                  </a:cubicBezTo>
                  <a:lnTo>
                    <a:pt x="936" y="872"/>
                  </a:lnTo>
                  <a:cubicBezTo>
                    <a:pt x="975" y="953"/>
                    <a:pt x="1025" y="1031"/>
                    <a:pt x="1086" y="1104"/>
                  </a:cubicBezTo>
                  <a:cubicBezTo>
                    <a:pt x="1186" y="1204"/>
                    <a:pt x="1287" y="1271"/>
                    <a:pt x="1404" y="1321"/>
                  </a:cubicBezTo>
                  <a:cubicBezTo>
                    <a:pt x="1470" y="1346"/>
                    <a:pt x="1537" y="1359"/>
                    <a:pt x="1604" y="1359"/>
                  </a:cubicBezTo>
                  <a:cubicBezTo>
                    <a:pt x="1671" y="1359"/>
                    <a:pt x="1738" y="1346"/>
                    <a:pt x="1805" y="1321"/>
                  </a:cubicBezTo>
                  <a:cubicBezTo>
                    <a:pt x="1878" y="1287"/>
                    <a:pt x="1944" y="1238"/>
                    <a:pt x="2000" y="1178"/>
                  </a:cubicBezTo>
                  <a:lnTo>
                    <a:pt x="2000" y="1178"/>
                  </a:lnTo>
                  <a:cubicBezTo>
                    <a:pt x="2058" y="1214"/>
                    <a:pt x="2104" y="1226"/>
                    <a:pt x="2125" y="1226"/>
                  </a:cubicBezTo>
                  <a:cubicBezTo>
                    <a:pt x="2134" y="1226"/>
                    <a:pt x="2139" y="1224"/>
                    <a:pt x="2139" y="1221"/>
                  </a:cubicBezTo>
                  <a:cubicBezTo>
                    <a:pt x="2139" y="1210"/>
                    <a:pt x="2099" y="1190"/>
                    <a:pt x="2036" y="1135"/>
                  </a:cubicBezTo>
                  <a:lnTo>
                    <a:pt x="2036" y="1135"/>
                  </a:lnTo>
                  <a:cubicBezTo>
                    <a:pt x="2124" y="1024"/>
                    <a:pt x="2179" y="883"/>
                    <a:pt x="2189" y="737"/>
                  </a:cubicBezTo>
                  <a:cubicBezTo>
                    <a:pt x="2189" y="536"/>
                    <a:pt x="2139" y="319"/>
                    <a:pt x="2038" y="135"/>
                  </a:cubicBezTo>
                  <a:cubicBezTo>
                    <a:pt x="2005" y="85"/>
                    <a:pt x="1955" y="35"/>
                    <a:pt x="1888" y="35"/>
                  </a:cubicBezTo>
                  <a:cubicBezTo>
                    <a:pt x="1805" y="35"/>
                    <a:pt x="1754" y="68"/>
                    <a:pt x="1721" y="118"/>
                  </a:cubicBezTo>
                  <a:cubicBezTo>
                    <a:pt x="1671" y="202"/>
                    <a:pt x="1637" y="285"/>
                    <a:pt x="1637" y="386"/>
                  </a:cubicBezTo>
                  <a:cubicBezTo>
                    <a:pt x="1605" y="646"/>
                    <a:pt x="1699" y="891"/>
                    <a:pt x="1874" y="1073"/>
                  </a:cubicBezTo>
                  <a:lnTo>
                    <a:pt x="1874" y="1073"/>
                  </a:lnTo>
                  <a:cubicBezTo>
                    <a:pt x="1835" y="1112"/>
                    <a:pt x="1789" y="1146"/>
                    <a:pt x="1738" y="1171"/>
                  </a:cubicBezTo>
                  <a:cubicBezTo>
                    <a:pt x="1694" y="1182"/>
                    <a:pt x="1650" y="1187"/>
                    <a:pt x="1608" y="1187"/>
                  </a:cubicBezTo>
                  <a:cubicBezTo>
                    <a:pt x="1454" y="1187"/>
                    <a:pt x="1311" y="1118"/>
                    <a:pt x="1220" y="987"/>
                  </a:cubicBezTo>
                  <a:cubicBezTo>
                    <a:pt x="1175" y="937"/>
                    <a:pt x="1137" y="885"/>
                    <a:pt x="1107" y="829"/>
                  </a:cubicBezTo>
                  <a:lnTo>
                    <a:pt x="1107" y="829"/>
                  </a:lnTo>
                  <a:cubicBezTo>
                    <a:pt x="1147" y="813"/>
                    <a:pt x="1185" y="794"/>
                    <a:pt x="1220" y="770"/>
                  </a:cubicBezTo>
                  <a:cubicBezTo>
                    <a:pt x="1420" y="620"/>
                    <a:pt x="1470" y="352"/>
                    <a:pt x="1337" y="152"/>
                  </a:cubicBezTo>
                  <a:cubicBezTo>
                    <a:pt x="1303" y="85"/>
                    <a:pt x="1253" y="52"/>
                    <a:pt x="1186" y="18"/>
                  </a:cubicBezTo>
                  <a:cubicBezTo>
                    <a:pt x="1163" y="6"/>
                    <a:pt x="1135" y="1"/>
                    <a:pt x="1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7"/>
          <p:cNvGrpSpPr/>
          <p:nvPr/>
        </p:nvGrpSpPr>
        <p:grpSpPr>
          <a:xfrm>
            <a:off x="4580175" y="1048462"/>
            <a:ext cx="853573" cy="820864"/>
            <a:chOff x="4580175" y="1048462"/>
            <a:chExt cx="853573" cy="820864"/>
          </a:xfrm>
        </p:grpSpPr>
        <p:sp>
          <p:nvSpPr>
            <p:cNvPr id="116" name="Google Shape;116;p7"/>
            <p:cNvSpPr/>
            <p:nvPr/>
          </p:nvSpPr>
          <p:spPr>
            <a:xfrm>
              <a:off x="4789672" y="1048462"/>
              <a:ext cx="419571" cy="185414"/>
            </a:xfrm>
            <a:custGeom>
              <a:rect b="b" l="l" r="r" t="t"/>
              <a:pathLst>
                <a:path extrusionOk="0" h="5782" w="13084">
                  <a:moveTo>
                    <a:pt x="6651" y="0"/>
                  </a:moveTo>
                  <a:cubicBezTo>
                    <a:pt x="6350" y="67"/>
                    <a:pt x="6049" y="184"/>
                    <a:pt x="5782" y="368"/>
                  </a:cubicBezTo>
                  <a:cubicBezTo>
                    <a:pt x="5531" y="518"/>
                    <a:pt x="5297" y="685"/>
                    <a:pt x="5080" y="852"/>
                  </a:cubicBezTo>
                  <a:cubicBezTo>
                    <a:pt x="4629" y="1203"/>
                    <a:pt x="4194" y="1537"/>
                    <a:pt x="3810" y="1871"/>
                  </a:cubicBezTo>
                  <a:cubicBezTo>
                    <a:pt x="3025" y="2557"/>
                    <a:pt x="2340" y="3175"/>
                    <a:pt x="1772" y="3709"/>
                  </a:cubicBezTo>
                  <a:cubicBezTo>
                    <a:pt x="1204" y="4261"/>
                    <a:pt x="752" y="4695"/>
                    <a:pt x="452" y="5013"/>
                  </a:cubicBezTo>
                  <a:cubicBezTo>
                    <a:pt x="285" y="5163"/>
                    <a:pt x="134" y="5330"/>
                    <a:pt x="1" y="5514"/>
                  </a:cubicBezTo>
                  <a:lnTo>
                    <a:pt x="1" y="5531"/>
                  </a:lnTo>
                  <a:cubicBezTo>
                    <a:pt x="184" y="5397"/>
                    <a:pt x="351" y="5247"/>
                    <a:pt x="518" y="5096"/>
                  </a:cubicBezTo>
                  <a:cubicBezTo>
                    <a:pt x="886" y="4762"/>
                    <a:pt x="1337" y="4344"/>
                    <a:pt x="1889" y="3860"/>
                  </a:cubicBezTo>
                  <a:cubicBezTo>
                    <a:pt x="2473" y="3342"/>
                    <a:pt x="3175" y="2724"/>
                    <a:pt x="3960" y="2055"/>
                  </a:cubicBezTo>
                  <a:cubicBezTo>
                    <a:pt x="4361" y="1738"/>
                    <a:pt x="4779" y="1404"/>
                    <a:pt x="5230" y="1069"/>
                  </a:cubicBezTo>
                  <a:cubicBezTo>
                    <a:pt x="5448" y="902"/>
                    <a:pt x="5681" y="735"/>
                    <a:pt x="5932" y="585"/>
                  </a:cubicBezTo>
                  <a:cubicBezTo>
                    <a:pt x="6149" y="435"/>
                    <a:pt x="6400" y="318"/>
                    <a:pt x="6667" y="267"/>
                  </a:cubicBezTo>
                  <a:cubicBezTo>
                    <a:pt x="6935" y="318"/>
                    <a:pt x="7168" y="435"/>
                    <a:pt x="7386" y="602"/>
                  </a:cubicBezTo>
                  <a:cubicBezTo>
                    <a:pt x="7620" y="752"/>
                    <a:pt x="7837" y="919"/>
                    <a:pt x="8054" y="1103"/>
                  </a:cubicBezTo>
                  <a:cubicBezTo>
                    <a:pt x="8488" y="1454"/>
                    <a:pt x="8906" y="1805"/>
                    <a:pt x="9274" y="2156"/>
                  </a:cubicBezTo>
                  <a:cubicBezTo>
                    <a:pt x="10042" y="2841"/>
                    <a:pt x="10711" y="3492"/>
                    <a:pt x="11262" y="4044"/>
                  </a:cubicBezTo>
                  <a:cubicBezTo>
                    <a:pt x="11797" y="4562"/>
                    <a:pt x="12231" y="4996"/>
                    <a:pt x="12582" y="5330"/>
                  </a:cubicBezTo>
                  <a:cubicBezTo>
                    <a:pt x="12732" y="5497"/>
                    <a:pt x="12900" y="5648"/>
                    <a:pt x="13083" y="5781"/>
                  </a:cubicBezTo>
                  <a:cubicBezTo>
                    <a:pt x="12966" y="5597"/>
                    <a:pt x="12816" y="5414"/>
                    <a:pt x="12666" y="5263"/>
                  </a:cubicBezTo>
                  <a:cubicBezTo>
                    <a:pt x="12365" y="4929"/>
                    <a:pt x="11947" y="4461"/>
                    <a:pt x="11396" y="3910"/>
                  </a:cubicBezTo>
                  <a:cubicBezTo>
                    <a:pt x="10861" y="3342"/>
                    <a:pt x="10209" y="2690"/>
                    <a:pt x="9441" y="1972"/>
                  </a:cubicBezTo>
                  <a:cubicBezTo>
                    <a:pt x="9073" y="1621"/>
                    <a:pt x="8656" y="1253"/>
                    <a:pt x="8221" y="902"/>
                  </a:cubicBezTo>
                  <a:cubicBezTo>
                    <a:pt x="8004" y="719"/>
                    <a:pt x="7770" y="551"/>
                    <a:pt x="7536" y="384"/>
                  </a:cubicBezTo>
                  <a:cubicBezTo>
                    <a:pt x="7269" y="234"/>
                    <a:pt x="7035" y="34"/>
                    <a:pt x="6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580175" y="1210275"/>
              <a:ext cx="853573" cy="659051"/>
            </a:xfrm>
            <a:custGeom>
              <a:rect b="b" l="l" r="r" t="t"/>
              <a:pathLst>
                <a:path extrusionOk="0" h="20552" w="26618">
                  <a:moveTo>
                    <a:pt x="0" y="0"/>
                  </a:moveTo>
                  <a:lnTo>
                    <a:pt x="101" y="20034"/>
                  </a:lnTo>
                  <a:lnTo>
                    <a:pt x="26216" y="20552"/>
                  </a:lnTo>
                  <a:lnTo>
                    <a:pt x="26617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624653" y="1253117"/>
              <a:ext cx="778535" cy="577632"/>
            </a:xfrm>
            <a:custGeom>
              <a:rect b="b" l="l" r="r" t="t"/>
              <a:pathLst>
                <a:path extrusionOk="0" h="18013" w="24278">
                  <a:moveTo>
                    <a:pt x="0" y="1"/>
                  </a:moveTo>
                  <a:lnTo>
                    <a:pt x="234" y="17545"/>
                  </a:lnTo>
                  <a:lnTo>
                    <a:pt x="23927" y="18013"/>
                  </a:lnTo>
                  <a:lnTo>
                    <a:pt x="24278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4738781" y="1354386"/>
              <a:ext cx="531006" cy="383656"/>
            </a:xfrm>
            <a:custGeom>
              <a:rect b="b" l="l" r="r" t="t"/>
              <a:pathLst>
                <a:path extrusionOk="0" h="11964" w="16559">
                  <a:moveTo>
                    <a:pt x="234" y="1"/>
                  </a:moveTo>
                  <a:lnTo>
                    <a:pt x="0" y="11613"/>
                  </a:lnTo>
                  <a:lnTo>
                    <a:pt x="16558" y="11964"/>
                  </a:lnTo>
                  <a:lnTo>
                    <a:pt x="16358" y="31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4824497" y="1456746"/>
              <a:ext cx="366532" cy="8049"/>
            </a:xfrm>
            <a:custGeom>
              <a:rect b="b" l="l" r="r" t="t"/>
              <a:pathLst>
                <a:path extrusionOk="0" h="251" w="11430">
                  <a:moveTo>
                    <a:pt x="5715" y="0"/>
                  </a:moveTo>
                  <a:cubicBezTo>
                    <a:pt x="2557" y="0"/>
                    <a:pt x="1" y="50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0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4824497" y="1514596"/>
              <a:ext cx="366532" cy="8081"/>
            </a:xfrm>
            <a:custGeom>
              <a:rect b="b" l="l" r="r" t="t"/>
              <a:pathLst>
                <a:path extrusionOk="0" h="252" w="11430">
                  <a:moveTo>
                    <a:pt x="5715" y="1"/>
                  </a:moveTo>
                  <a:cubicBezTo>
                    <a:pt x="2557" y="1"/>
                    <a:pt x="1" y="51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1"/>
                    <a:pt x="8873" y="1"/>
                    <a:pt x="57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4824497" y="1572477"/>
              <a:ext cx="366532" cy="8594"/>
            </a:xfrm>
            <a:custGeom>
              <a:rect b="b" l="l" r="r" t="t"/>
              <a:pathLst>
                <a:path extrusionOk="0" h="268" w="11430">
                  <a:moveTo>
                    <a:pt x="5715" y="0"/>
                  </a:moveTo>
                  <a:cubicBezTo>
                    <a:pt x="2557" y="0"/>
                    <a:pt x="1" y="67"/>
                    <a:pt x="1" y="134"/>
                  </a:cubicBezTo>
                  <a:cubicBezTo>
                    <a:pt x="1" y="201"/>
                    <a:pt x="2557" y="267"/>
                    <a:pt x="5715" y="267"/>
                  </a:cubicBezTo>
                  <a:cubicBezTo>
                    <a:pt x="8873" y="267"/>
                    <a:pt x="11429" y="201"/>
                    <a:pt x="11429" y="134"/>
                  </a:cubicBezTo>
                  <a:cubicBezTo>
                    <a:pt x="11429" y="67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5060803" y="1630327"/>
              <a:ext cx="130226" cy="8594"/>
            </a:xfrm>
            <a:custGeom>
              <a:rect b="b" l="l" r="r" t="t"/>
              <a:pathLst>
                <a:path extrusionOk="0" h="268" w="4061">
                  <a:moveTo>
                    <a:pt x="2038" y="1"/>
                  </a:moveTo>
                  <a:cubicBezTo>
                    <a:pt x="902" y="1"/>
                    <a:pt x="0" y="67"/>
                    <a:pt x="0" y="134"/>
                  </a:cubicBezTo>
                  <a:cubicBezTo>
                    <a:pt x="0" y="201"/>
                    <a:pt x="902" y="268"/>
                    <a:pt x="2038" y="268"/>
                  </a:cubicBezTo>
                  <a:cubicBezTo>
                    <a:pt x="3158" y="268"/>
                    <a:pt x="4060" y="201"/>
                    <a:pt x="4060" y="134"/>
                  </a:cubicBezTo>
                  <a:cubicBezTo>
                    <a:pt x="4060" y="67"/>
                    <a:pt x="3158" y="1"/>
                    <a:pt x="20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119198" y="1370260"/>
              <a:ext cx="140937" cy="128366"/>
            </a:xfrm>
            <a:custGeom>
              <a:rect b="b" l="l" r="r" t="t"/>
              <a:pathLst>
                <a:path extrusionOk="0" h="4003" w="4395">
                  <a:moveTo>
                    <a:pt x="1960" y="0"/>
                  </a:moveTo>
                  <a:cubicBezTo>
                    <a:pt x="1517" y="0"/>
                    <a:pt x="1077" y="145"/>
                    <a:pt x="719" y="425"/>
                  </a:cubicBezTo>
                  <a:cubicBezTo>
                    <a:pt x="368" y="692"/>
                    <a:pt x="134" y="1093"/>
                    <a:pt x="34" y="1527"/>
                  </a:cubicBezTo>
                  <a:cubicBezTo>
                    <a:pt x="0" y="1678"/>
                    <a:pt x="0" y="1845"/>
                    <a:pt x="34" y="1995"/>
                  </a:cubicBezTo>
                  <a:cubicBezTo>
                    <a:pt x="50" y="1995"/>
                    <a:pt x="50" y="1828"/>
                    <a:pt x="134" y="1544"/>
                  </a:cubicBezTo>
                  <a:cubicBezTo>
                    <a:pt x="251" y="1160"/>
                    <a:pt x="502" y="809"/>
                    <a:pt x="836" y="575"/>
                  </a:cubicBezTo>
                  <a:cubicBezTo>
                    <a:pt x="1163" y="332"/>
                    <a:pt x="1530" y="222"/>
                    <a:pt x="1888" y="222"/>
                  </a:cubicBezTo>
                  <a:cubicBezTo>
                    <a:pt x="2810" y="222"/>
                    <a:pt x="3676" y="948"/>
                    <a:pt x="3676" y="1995"/>
                  </a:cubicBezTo>
                  <a:cubicBezTo>
                    <a:pt x="3676" y="3055"/>
                    <a:pt x="2809" y="3785"/>
                    <a:pt x="1886" y="3785"/>
                  </a:cubicBezTo>
                  <a:cubicBezTo>
                    <a:pt x="1528" y="3785"/>
                    <a:pt x="1162" y="3675"/>
                    <a:pt x="836" y="3432"/>
                  </a:cubicBezTo>
                  <a:cubicBezTo>
                    <a:pt x="502" y="3182"/>
                    <a:pt x="251" y="2847"/>
                    <a:pt x="134" y="2446"/>
                  </a:cubicBezTo>
                  <a:cubicBezTo>
                    <a:pt x="50" y="2162"/>
                    <a:pt x="50" y="1995"/>
                    <a:pt x="34" y="1995"/>
                  </a:cubicBezTo>
                  <a:cubicBezTo>
                    <a:pt x="0" y="2162"/>
                    <a:pt x="0" y="2313"/>
                    <a:pt x="34" y="2480"/>
                  </a:cubicBezTo>
                  <a:cubicBezTo>
                    <a:pt x="134" y="2914"/>
                    <a:pt x="368" y="3299"/>
                    <a:pt x="719" y="3583"/>
                  </a:cubicBezTo>
                  <a:cubicBezTo>
                    <a:pt x="1071" y="3858"/>
                    <a:pt x="1502" y="4002"/>
                    <a:pt x="1937" y="4002"/>
                  </a:cubicBezTo>
                  <a:cubicBezTo>
                    <a:pt x="2163" y="4002"/>
                    <a:pt x="2390" y="3963"/>
                    <a:pt x="2607" y="3883"/>
                  </a:cubicBezTo>
                  <a:cubicBezTo>
                    <a:pt x="4395" y="3265"/>
                    <a:pt x="4395" y="742"/>
                    <a:pt x="2607" y="107"/>
                  </a:cubicBezTo>
                  <a:cubicBezTo>
                    <a:pt x="2397" y="35"/>
                    <a:pt x="2178" y="0"/>
                    <a:pt x="19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798779" y="1619777"/>
              <a:ext cx="108260" cy="67246"/>
            </a:xfrm>
            <a:custGeom>
              <a:rect b="b" l="l" r="r" t="t"/>
              <a:pathLst>
                <a:path extrusionOk="0" h="2097" w="3376">
                  <a:moveTo>
                    <a:pt x="1685" y="249"/>
                  </a:moveTo>
                  <a:cubicBezTo>
                    <a:pt x="1742" y="249"/>
                    <a:pt x="1815" y="294"/>
                    <a:pt x="1872" y="363"/>
                  </a:cubicBezTo>
                  <a:cubicBezTo>
                    <a:pt x="2006" y="580"/>
                    <a:pt x="1955" y="848"/>
                    <a:pt x="1755" y="1015"/>
                  </a:cubicBezTo>
                  <a:cubicBezTo>
                    <a:pt x="1712" y="1046"/>
                    <a:pt x="1665" y="1072"/>
                    <a:pt x="1616" y="1092"/>
                  </a:cubicBezTo>
                  <a:lnTo>
                    <a:pt x="1616" y="1092"/>
                  </a:lnTo>
                  <a:cubicBezTo>
                    <a:pt x="1561" y="947"/>
                    <a:pt x="1529" y="793"/>
                    <a:pt x="1521" y="630"/>
                  </a:cubicBezTo>
                  <a:cubicBezTo>
                    <a:pt x="1504" y="497"/>
                    <a:pt x="1538" y="380"/>
                    <a:pt x="1621" y="279"/>
                  </a:cubicBezTo>
                  <a:cubicBezTo>
                    <a:pt x="1637" y="258"/>
                    <a:pt x="1659" y="249"/>
                    <a:pt x="1685" y="249"/>
                  </a:cubicBezTo>
                  <a:close/>
                  <a:moveTo>
                    <a:pt x="2873" y="265"/>
                  </a:moveTo>
                  <a:cubicBezTo>
                    <a:pt x="2897" y="265"/>
                    <a:pt x="2923" y="285"/>
                    <a:pt x="2958" y="330"/>
                  </a:cubicBezTo>
                  <a:cubicBezTo>
                    <a:pt x="3075" y="580"/>
                    <a:pt x="3125" y="848"/>
                    <a:pt x="3108" y="1132"/>
                  </a:cubicBezTo>
                  <a:cubicBezTo>
                    <a:pt x="3108" y="1292"/>
                    <a:pt x="3049" y="1448"/>
                    <a:pt x="2953" y="1574"/>
                  </a:cubicBezTo>
                  <a:lnTo>
                    <a:pt x="2953" y="1574"/>
                  </a:lnTo>
                  <a:cubicBezTo>
                    <a:pt x="2735" y="1310"/>
                    <a:pt x="2642" y="970"/>
                    <a:pt x="2691" y="614"/>
                  </a:cubicBezTo>
                  <a:cubicBezTo>
                    <a:pt x="2707" y="513"/>
                    <a:pt x="2741" y="413"/>
                    <a:pt x="2808" y="313"/>
                  </a:cubicBezTo>
                  <a:cubicBezTo>
                    <a:pt x="2831" y="281"/>
                    <a:pt x="2851" y="265"/>
                    <a:pt x="2873" y="265"/>
                  </a:cubicBezTo>
                  <a:close/>
                  <a:moveTo>
                    <a:pt x="1686" y="1"/>
                  </a:moveTo>
                  <a:cubicBezTo>
                    <a:pt x="1609" y="1"/>
                    <a:pt x="1534" y="27"/>
                    <a:pt x="1471" y="79"/>
                  </a:cubicBezTo>
                  <a:cubicBezTo>
                    <a:pt x="1321" y="213"/>
                    <a:pt x="1237" y="430"/>
                    <a:pt x="1254" y="630"/>
                  </a:cubicBezTo>
                  <a:cubicBezTo>
                    <a:pt x="1261" y="811"/>
                    <a:pt x="1296" y="985"/>
                    <a:pt x="1355" y="1148"/>
                  </a:cubicBezTo>
                  <a:lnTo>
                    <a:pt x="1355" y="1148"/>
                  </a:lnTo>
                  <a:cubicBezTo>
                    <a:pt x="1346" y="1148"/>
                    <a:pt x="1337" y="1148"/>
                    <a:pt x="1328" y="1148"/>
                  </a:cubicBezTo>
                  <a:cubicBezTo>
                    <a:pt x="1252" y="1148"/>
                    <a:pt x="1176" y="1137"/>
                    <a:pt x="1103" y="1115"/>
                  </a:cubicBezTo>
                  <a:cubicBezTo>
                    <a:pt x="769" y="998"/>
                    <a:pt x="468" y="781"/>
                    <a:pt x="268" y="480"/>
                  </a:cubicBezTo>
                  <a:cubicBezTo>
                    <a:pt x="111" y="276"/>
                    <a:pt x="28" y="161"/>
                    <a:pt x="5" y="161"/>
                  </a:cubicBezTo>
                  <a:cubicBezTo>
                    <a:pt x="3" y="161"/>
                    <a:pt x="2" y="161"/>
                    <a:pt x="1" y="162"/>
                  </a:cubicBezTo>
                  <a:cubicBezTo>
                    <a:pt x="34" y="296"/>
                    <a:pt x="101" y="430"/>
                    <a:pt x="184" y="530"/>
                  </a:cubicBezTo>
                  <a:cubicBezTo>
                    <a:pt x="368" y="881"/>
                    <a:pt x="686" y="1165"/>
                    <a:pt x="1053" y="1299"/>
                  </a:cubicBezTo>
                  <a:cubicBezTo>
                    <a:pt x="1152" y="1333"/>
                    <a:pt x="1252" y="1350"/>
                    <a:pt x="1352" y="1350"/>
                  </a:cubicBezTo>
                  <a:cubicBezTo>
                    <a:pt x="1382" y="1350"/>
                    <a:pt x="1411" y="1349"/>
                    <a:pt x="1441" y="1346"/>
                  </a:cubicBezTo>
                  <a:lnTo>
                    <a:pt x="1441" y="1346"/>
                  </a:lnTo>
                  <a:cubicBezTo>
                    <a:pt x="1504" y="1467"/>
                    <a:pt x="1581" y="1581"/>
                    <a:pt x="1671" y="1683"/>
                  </a:cubicBezTo>
                  <a:cubicBezTo>
                    <a:pt x="1805" y="1833"/>
                    <a:pt x="1972" y="1950"/>
                    <a:pt x="2156" y="2034"/>
                  </a:cubicBezTo>
                  <a:cubicBezTo>
                    <a:pt x="2256" y="2076"/>
                    <a:pt x="2361" y="2096"/>
                    <a:pt x="2465" y="2096"/>
                  </a:cubicBezTo>
                  <a:cubicBezTo>
                    <a:pt x="2570" y="2096"/>
                    <a:pt x="2674" y="2076"/>
                    <a:pt x="2774" y="2034"/>
                  </a:cubicBezTo>
                  <a:cubicBezTo>
                    <a:pt x="2890" y="1976"/>
                    <a:pt x="2993" y="1898"/>
                    <a:pt x="3080" y="1806"/>
                  </a:cubicBezTo>
                  <a:lnTo>
                    <a:pt x="3080" y="1806"/>
                  </a:lnTo>
                  <a:cubicBezTo>
                    <a:pt x="3200" y="1875"/>
                    <a:pt x="3275" y="1883"/>
                    <a:pt x="3275" y="1883"/>
                  </a:cubicBezTo>
                  <a:cubicBezTo>
                    <a:pt x="3287" y="1861"/>
                    <a:pt x="3222" y="1831"/>
                    <a:pt x="3127" y="1752"/>
                  </a:cubicBezTo>
                  <a:lnTo>
                    <a:pt x="3127" y="1752"/>
                  </a:lnTo>
                  <a:cubicBezTo>
                    <a:pt x="3264" y="1584"/>
                    <a:pt x="3349" y="1375"/>
                    <a:pt x="3359" y="1148"/>
                  </a:cubicBezTo>
                  <a:cubicBezTo>
                    <a:pt x="3376" y="814"/>
                    <a:pt x="3292" y="497"/>
                    <a:pt x="3142" y="213"/>
                  </a:cubicBezTo>
                  <a:cubicBezTo>
                    <a:pt x="3075" y="129"/>
                    <a:pt x="2991" y="62"/>
                    <a:pt x="2891" y="46"/>
                  </a:cubicBezTo>
                  <a:cubicBezTo>
                    <a:pt x="2791" y="62"/>
                    <a:pt x="2691" y="112"/>
                    <a:pt x="2641" y="196"/>
                  </a:cubicBezTo>
                  <a:cubicBezTo>
                    <a:pt x="2557" y="313"/>
                    <a:pt x="2524" y="447"/>
                    <a:pt x="2507" y="597"/>
                  </a:cubicBezTo>
                  <a:cubicBezTo>
                    <a:pt x="2458" y="985"/>
                    <a:pt x="2598" y="1374"/>
                    <a:pt x="2880" y="1656"/>
                  </a:cubicBezTo>
                  <a:lnTo>
                    <a:pt x="2880" y="1656"/>
                  </a:lnTo>
                  <a:cubicBezTo>
                    <a:pt x="2820" y="1715"/>
                    <a:pt x="2750" y="1764"/>
                    <a:pt x="2674" y="1800"/>
                  </a:cubicBezTo>
                  <a:cubicBezTo>
                    <a:pt x="2611" y="1828"/>
                    <a:pt x="2545" y="1840"/>
                    <a:pt x="2478" y="1840"/>
                  </a:cubicBezTo>
                  <a:cubicBezTo>
                    <a:pt x="2262" y="1840"/>
                    <a:pt x="2038" y="1707"/>
                    <a:pt x="1872" y="1516"/>
                  </a:cubicBezTo>
                  <a:cubicBezTo>
                    <a:pt x="1807" y="1441"/>
                    <a:pt x="1752" y="1362"/>
                    <a:pt x="1705" y="1280"/>
                  </a:cubicBezTo>
                  <a:lnTo>
                    <a:pt x="1705" y="1280"/>
                  </a:lnTo>
                  <a:cubicBezTo>
                    <a:pt x="1768" y="1254"/>
                    <a:pt x="1830" y="1221"/>
                    <a:pt x="1889" y="1182"/>
                  </a:cubicBezTo>
                  <a:cubicBezTo>
                    <a:pt x="2189" y="964"/>
                    <a:pt x="2273" y="547"/>
                    <a:pt x="2056" y="229"/>
                  </a:cubicBezTo>
                  <a:cubicBezTo>
                    <a:pt x="2006" y="146"/>
                    <a:pt x="1922" y="79"/>
                    <a:pt x="1822" y="29"/>
                  </a:cubicBezTo>
                  <a:cubicBezTo>
                    <a:pt x="1778" y="10"/>
                    <a:pt x="1732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7"/>
          <p:cNvGrpSpPr/>
          <p:nvPr/>
        </p:nvGrpSpPr>
        <p:grpSpPr>
          <a:xfrm>
            <a:off x="2595036" y="1014695"/>
            <a:ext cx="1585449" cy="1152538"/>
            <a:chOff x="2595036" y="1014695"/>
            <a:chExt cx="1585449" cy="1152538"/>
          </a:xfrm>
        </p:grpSpPr>
        <p:sp>
          <p:nvSpPr>
            <p:cNvPr id="127" name="Google Shape;127;p7"/>
            <p:cNvSpPr/>
            <p:nvPr/>
          </p:nvSpPr>
          <p:spPr>
            <a:xfrm>
              <a:off x="2856483" y="1388410"/>
              <a:ext cx="139365" cy="297683"/>
            </a:xfrm>
            <a:custGeom>
              <a:rect b="b" l="l" r="r" t="t"/>
              <a:pathLst>
                <a:path extrusionOk="0" h="9283" w="4346">
                  <a:moveTo>
                    <a:pt x="193" y="1"/>
                  </a:moveTo>
                  <a:cubicBezTo>
                    <a:pt x="182" y="1"/>
                    <a:pt x="174" y="3"/>
                    <a:pt x="168" y="9"/>
                  </a:cubicBezTo>
                  <a:cubicBezTo>
                    <a:pt x="1" y="159"/>
                    <a:pt x="1538" y="1880"/>
                    <a:pt x="2624" y="4453"/>
                  </a:cubicBezTo>
                  <a:cubicBezTo>
                    <a:pt x="3740" y="6984"/>
                    <a:pt x="3943" y="9282"/>
                    <a:pt x="4176" y="9282"/>
                  </a:cubicBezTo>
                  <a:cubicBezTo>
                    <a:pt x="4176" y="9282"/>
                    <a:pt x="4177" y="9282"/>
                    <a:pt x="4178" y="9282"/>
                  </a:cubicBezTo>
                  <a:cubicBezTo>
                    <a:pt x="4278" y="9282"/>
                    <a:pt x="4345" y="8681"/>
                    <a:pt x="4262" y="7745"/>
                  </a:cubicBezTo>
                  <a:cubicBezTo>
                    <a:pt x="4212" y="7177"/>
                    <a:pt x="4111" y="6626"/>
                    <a:pt x="3978" y="6091"/>
                  </a:cubicBezTo>
                  <a:cubicBezTo>
                    <a:pt x="3643" y="4754"/>
                    <a:pt x="3092" y="3484"/>
                    <a:pt x="2357" y="2332"/>
                  </a:cubicBezTo>
                  <a:cubicBezTo>
                    <a:pt x="2056" y="1864"/>
                    <a:pt x="1722" y="1413"/>
                    <a:pt x="1354" y="995"/>
                  </a:cubicBezTo>
                  <a:cubicBezTo>
                    <a:pt x="772" y="336"/>
                    <a:pt x="3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974363" y="1014695"/>
              <a:ext cx="43965" cy="732486"/>
            </a:xfrm>
            <a:custGeom>
              <a:rect b="b" l="l" r="r" t="t"/>
              <a:pathLst>
                <a:path extrusionOk="0" h="22842" w="1371">
                  <a:moveTo>
                    <a:pt x="352" y="0"/>
                  </a:moveTo>
                  <a:cubicBezTo>
                    <a:pt x="251" y="0"/>
                    <a:pt x="151" y="1287"/>
                    <a:pt x="84" y="3359"/>
                  </a:cubicBezTo>
                  <a:cubicBezTo>
                    <a:pt x="34" y="5414"/>
                    <a:pt x="1" y="8288"/>
                    <a:pt x="84" y="11446"/>
                  </a:cubicBezTo>
                  <a:cubicBezTo>
                    <a:pt x="168" y="14620"/>
                    <a:pt x="368" y="17478"/>
                    <a:pt x="636" y="19533"/>
                  </a:cubicBezTo>
                  <a:cubicBezTo>
                    <a:pt x="885" y="21591"/>
                    <a:pt x="1150" y="22841"/>
                    <a:pt x="1252" y="22841"/>
                  </a:cubicBezTo>
                  <a:cubicBezTo>
                    <a:pt x="1253" y="22841"/>
                    <a:pt x="1253" y="22841"/>
                    <a:pt x="1254" y="22841"/>
                  </a:cubicBezTo>
                  <a:cubicBezTo>
                    <a:pt x="1371" y="22824"/>
                    <a:pt x="1287" y="21554"/>
                    <a:pt x="1170" y="19483"/>
                  </a:cubicBezTo>
                  <a:cubicBezTo>
                    <a:pt x="1054" y="17427"/>
                    <a:pt x="920" y="14587"/>
                    <a:pt x="836" y="11429"/>
                  </a:cubicBezTo>
                  <a:cubicBezTo>
                    <a:pt x="753" y="8271"/>
                    <a:pt x="703" y="5414"/>
                    <a:pt x="636" y="3342"/>
                  </a:cubicBezTo>
                  <a:cubicBezTo>
                    <a:pt x="552" y="1287"/>
                    <a:pt x="469" y="0"/>
                    <a:pt x="3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009188" y="1170543"/>
              <a:ext cx="155976" cy="533218"/>
            </a:xfrm>
            <a:custGeom>
              <a:rect b="b" l="l" r="r" t="t"/>
              <a:pathLst>
                <a:path extrusionOk="0" h="16628" w="4864">
                  <a:moveTo>
                    <a:pt x="4754" y="0"/>
                  </a:moveTo>
                  <a:cubicBezTo>
                    <a:pt x="4646" y="0"/>
                    <a:pt x="4092" y="797"/>
                    <a:pt x="3460" y="2208"/>
                  </a:cubicBezTo>
                  <a:cubicBezTo>
                    <a:pt x="1805" y="5984"/>
                    <a:pt x="703" y="9978"/>
                    <a:pt x="168" y="14055"/>
                  </a:cubicBezTo>
                  <a:cubicBezTo>
                    <a:pt x="1" y="15625"/>
                    <a:pt x="68" y="16628"/>
                    <a:pt x="168" y="16628"/>
                  </a:cubicBezTo>
                  <a:cubicBezTo>
                    <a:pt x="285" y="16628"/>
                    <a:pt x="385" y="15659"/>
                    <a:pt x="703" y="14138"/>
                  </a:cubicBezTo>
                  <a:cubicBezTo>
                    <a:pt x="1003" y="12618"/>
                    <a:pt x="1488" y="10512"/>
                    <a:pt x="2123" y="8223"/>
                  </a:cubicBezTo>
                  <a:cubicBezTo>
                    <a:pt x="2758" y="5917"/>
                    <a:pt x="3409" y="3862"/>
                    <a:pt x="3944" y="2409"/>
                  </a:cubicBezTo>
                  <a:cubicBezTo>
                    <a:pt x="4462" y="938"/>
                    <a:pt x="4863" y="53"/>
                    <a:pt x="4763" y="3"/>
                  </a:cubicBezTo>
                  <a:cubicBezTo>
                    <a:pt x="4760" y="1"/>
                    <a:pt x="4758" y="0"/>
                    <a:pt x="475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2823806" y="1663004"/>
              <a:ext cx="345110" cy="254007"/>
            </a:xfrm>
            <a:custGeom>
              <a:rect b="b" l="l" r="r" t="t"/>
              <a:pathLst>
                <a:path extrusionOk="0" h="7921" w="10762">
                  <a:moveTo>
                    <a:pt x="34" y="1"/>
                  </a:moveTo>
                  <a:lnTo>
                    <a:pt x="34" y="2507"/>
                  </a:lnTo>
                  <a:cubicBezTo>
                    <a:pt x="1" y="5498"/>
                    <a:pt x="2407" y="7921"/>
                    <a:pt x="5381" y="7921"/>
                  </a:cubicBezTo>
                  <a:cubicBezTo>
                    <a:pt x="8355" y="7921"/>
                    <a:pt x="10761" y="5498"/>
                    <a:pt x="10744" y="2507"/>
                  </a:cubicBezTo>
                  <a:lnTo>
                    <a:pt x="107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2824896" y="1728903"/>
              <a:ext cx="346682" cy="4874"/>
            </a:xfrm>
            <a:custGeom>
              <a:rect b="b" l="l" r="r" t="t"/>
              <a:pathLst>
                <a:path extrusionOk="0" h="152" w="10811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824896" y="1751414"/>
              <a:ext cx="346682" cy="4874"/>
            </a:xfrm>
            <a:custGeom>
              <a:rect b="b" l="l" r="r" t="t"/>
              <a:pathLst>
                <a:path extrusionOk="0" h="152" w="10811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2595036" y="1915920"/>
              <a:ext cx="1585449" cy="92194"/>
            </a:xfrm>
            <a:custGeom>
              <a:rect b="b" l="l" r="r" t="t"/>
              <a:pathLst>
                <a:path extrusionOk="0" h="2875" w="49441">
                  <a:moveTo>
                    <a:pt x="0" y="0"/>
                  </a:moveTo>
                  <a:lnTo>
                    <a:pt x="0" y="2874"/>
                  </a:lnTo>
                  <a:lnTo>
                    <a:pt x="49441" y="2874"/>
                  </a:lnTo>
                  <a:lnTo>
                    <a:pt x="494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2895605" y="2008082"/>
              <a:ext cx="52559" cy="159151"/>
            </a:xfrm>
            <a:custGeom>
              <a:rect b="b" l="l" r="r" t="t"/>
              <a:pathLst>
                <a:path extrusionOk="0" h="4963" w="1639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765212" y="2008082"/>
              <a:ext cx="52559" cy="159151"/>
            </a:xfrm>
            <a:custGeom>
              <a:rect b="b" l="l" r="r" t="t"/>
              <a:pathLst>
                <a:path extrusionOk="0" h="4963" w="1639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65156" y="1579436"/>
              <a:ext cx="498329" cy="334368"/>
            </a:xfrm>
            <a:custGeom>
              <a:rect b="b" l="l" r="r" t="t"/>
              <a:pathLst>
                <a:path extrusionOk="0" h="10427" w="15540">
                  <a:moveTo>
                    <a:pt x="1120" y="0"/>
                  </a:moveTo>
                  <a:lnTo>
                    <a:pt x="1" y="10426"/>
                  </a:lnTo>
                  <a:lnTo>
                    <a:pt x="14354" y="10426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485006" y="1603551"/>
              <a:ext cx="449009" cy="292552"/>
            </a:xfrm>
            <a:custGeom>
              <a:rect b="b" l="l" r="r" t="t"/>
              <a:pathLst>
                <a:path extrusionOk="0" h="9123" w="14002">
                  <a:moveTo>
                    <a:pt x="1086" y="0"/>
                  </a:moveTo>
                  <a:lnTo>
                    <a:pt x="0" y="9123"/>
                  </a:lnTo>
                  <a:lnTo>
                    <a:pt x="12949" y="9123"/>
                  </a:lnTo>
                  <a:lnTo>
                    <a:pt x="1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568574" y="1652839"/>
              <a:ext cx="275428" cy="193976"/>
            </a:xfrm>
            <a:custGeom>
              <a:rect b="b" l="l" r="r" t="t"/>
              <a:pathLst>
                <a:path extrusionOk="0" h="6049" w="8589">
                  <a:moveTo>
                    <a:pt x="669" y="0"/>
                  </a:moveTo>
                  <a:lnTo>
                    <a:pt x="1" y="6049"/>
                  </a:lnTo>
                  <a:lnTo>
                    <a:pt x="8171" y="6049"/>
                  </a:lnTo>
                  <a:lnTo>
                    <a:pt x="858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925421" y="1710688"/>
              <a:ext cx="116854" cy="204719"/>
            </a:xfrm>
            <a:custGeom>
              <a:rect b="b" l="l" r="r" t="t"/>
              <a:pathLst>
                <a:path extrusionOk="0" h="6384" w="3644">
                  <a:moveTo>
                    <a:pt x="719" y="1"/>
                  </a:moveTo>
                  <a:lnTo>
                    <a:pt x="669" y="402"/>
                  </a:lnTo>
                  <a:lnTo>
                    <a:pt x="673" y="409"/>
                  </a:lnTo>
                  <a:lnTo>
                    <a:pt x="719" y="1"/>
                  </a:lnTo>
                  <a:close/>
                  <a:moveTo>
                    <a:pt x="673" y="409"/>
                  </a:moveTo>
                  <a:lnTo>
                    <a:pt x="1" y="6333"/>
                  </a:lnTo>
                  <a:lnTo>
                    <a:pt x="3643" y="6383"/>
                  </a:lnTo>
                  <a:lnTo>
                    <a:pt x="673" y="40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922214" y="644989"/>
            <a:ext cx="381507" cy="581929"/>
            <a:chOff x="3922214" y="644989"/>
            <a:chExt cx="381507" cy="581929"/>
          </a:xfrm>
        </p:grpSpPr>
        <p:sp>
          <p:nvSpPr>
            <p:cNvPr id="141" name="Google Shape;141;p7"/>
            <p:cNvSpPr/>
            <p:nvPr/>
          </p:nvSpPr>
          <p:spPr>
            <a:xfrm>
              <a:off x="3922214" y="644989"/>
              <a:ext cx="381507" cy="581929"/>
            </a:xfrm>
            <a:custGeom>
              <a:rect b="b" l="l" r="r" t="t"/>
              <a:pathLst>
                <a:path extrusionOk="0" h="18147" w="11897">
                  <a:moveTo>
                    <a:pt x="0" y="1"/>
                  </a:moveTo>
                  <a:lnTo>
                    <a:pt x="0" y="18146"/>
                  </a:lnTo>
                  <a:lnTo>
                    <a:pt x="11897" y="18146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937735" y="665897"/>
              <a:ext cx="348862" cy="540658"/>
            </a:xfrm>
            <a:custGeom>
              <a:rect b="b" l="l" r="r" t="t"/>
              <a:pathLst>
                <a:path extrusionOk="0" h="16860" w="10879">
                  <a:moveTo>
                    <a:pt x="1" y="0"/>
                  </a:moveTo>
                  <a:lnTo>
                    <a:pt x="1" y="16859"/>
                  </a:lnTo>
                  <a:lnTo>
                    <a:pt x="10878" y="16859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4064722" y="848073"/>
              <a:ext cx="95946" cy="176307"/>
            </a:xfrm>
            <a:custGeom>
              <a:rect b="b" l="l" r="r" t="t"/>
              <a:pathLst>
                <a:path extrusionOk="0" h="5498" w="2992">
                  <a:moveTo>
                    <a:pt x="1" y="0"/>
                  </a:moveTo>
                  <a:lnTo>
                    <a:pt x="1" y="5497"/>
                  </a:lnTo>
                  <a:lnTo>
                    <a:pt x="2992" y="549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3459801" y="499787"/>
            <a:ext cx="219181" cy="334368"/>
            <a:chOff x="3459801" y="499787"/>
            <a:chExt cx="219181" cy="334368"/>
          </a:xfrm>
        </p:grpSpPr>
        <p:sp>
          <p:nvSpPr>
            <p:cNvPr id="145" name="Google Shape;145;p7"/>
            <p:cNvSpPr/>
            <p:nvPr/>
          </p:nvSpPr>
          <p:spPr>
            <a:xfrm>
              <a:off x="3459801" y="499787"/>
              <a:ext cx="219181" cy="334368"/>
            </a:xfrm>
            <a:custGeom>
              <a:rect b="b" l="l" r="r" t="t"/>
              <a:pathLst>
                <a:path extrusionOk="0" h="10427" w="6835">
                  <a:moveTo>
                    <a:pt x="1" y="1"/>
                  </a:moveTo>
                  <a:lnTo>
                    <a:pt x="1" y="10427"/>
                  </a:lnTo>
                  <a:lnTo>
                    <a:pt x="6835" y="10427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3468908" y="511588"/>
              <a:ext cx="200422" cy="310798"/>
            </a:xfrm>
            <a:custGeom>
              <a:rect b="b" l="l" r="r" t="t"/>
              <a:pathLst>
                <a:path extrusionOk="0" h="9692" w="6250">
                  <a:moveTo>
                    <a:pt x="1" y="0"/>
                  </a:moveTo>
                  <a:lnTo>
                    <a:pt x="1" y="9691"/>
                  </a:lnTo>
                  <a:lnTo>
                    <a:pt x="6250" y="9691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3541797" y="616064"/>
              <a:ext cx="55220" cy="101814"/>
            </a:xfrm>
            <a:custGeom>
              <a:rect b="b" l="l" r="r" t="t"/>
              <a:pathLst>
                <a:path extrusionOk="0" h="3175" w="1722">
                  <a:moveTo>
                    <a:pt x="0" y="0"/>
                  </a:moveTo>
                  <a:lnTo>
                    <a:pt x="0" y="3175"/>
                  </a:lnTo>
                  <a:lnTo>
                    <a:pt x="1721" y="3175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>
            <p:ph type="title"/>
          </p:nvPr>
        </p:nvSpPr>
        <p:spPr>
          <a:xfrm>
            <a:off x="1061275" y="1767600"/>
            <a:ext cx="2622300" cy="17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0" name="Google Shape;150;p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969567" y="515578"/>
            <a:ext cx="720724" cy="932648"/>
            <a:chOff x="7529776" y="988432"/>
            <a:chExt cx="845524" cy="1094143"/>
          </a:xfrm>
        </p:grpSpPr>
        <p:sp>
          <p:nvSpPr>
            <p:cNvPr id="152" name="Google Shape;152;p8"/>
            <p:cNvSpPr/>
            <p:nvPr/>
          </p:nvSpPr>
          <p:spPr>
            <a:xfrm>
              <a:off x="7529776" y="988432"/>
              <a:ext cx="845524" cy="1094143"/>
            </a:xfrm>
            <a:custGeom>
              <a:rect b="b" l="l" r="r" t="t"/>
              <a:pathLst>
                <a:path extrusionOk="0" h="34120" w="26367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584964" y="1027554"/>
              <a:ext cx="741048" cy="998229"/>
            </a:xfrm>
            <a:custGeom>
              <a:rect b="b" l="l" r="r" t="t"/>
              <a:pathLst>
                <a:path extrusionOk="0" h="31129" w="23109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714068" y="1199019"/>
              <a:ext cx="492461" cy="680504"/>
            </a:xfrm>
            <a:custGeom>
              <a:rect b="b" l="l" r="r" t="t"/>
              <a:pathLst>
                <a:path extrusionOk="0" h="21221" w="15357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721571" y="1199019"/>
              <a:ext cx="484957" cy="680504"/>
            </a:xfrm>
            <a:custGeom>
              <a:rect b="b" l="l" r="r" t="t"/>
              <a:pathLst>
                <a:path extrusionOk="0" h="21221" w="15123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2231807" y="374498"/>
            <a:ext cx="518860" cy="670484"/>
            <a:chOff x="7179887" y="2301692"/>
            <a:chExt cx="608705" cy="786584"/>
          </a:xfrm>
        </p:grpSpPr>
        <p:sp>
          <p:nvSpPr>
            <p:cNvPr id="157" name="Google Shape;157;p8"/>
            <p:cNvSpPr/>
            <p:nvPr/>
          </p:nvSpPr>
          <p:spPr>
            <a:xfrm>
              <a:off x="7179887" y="2301692"/>
              <a:ext cx="608705" cy="786584"/>
            </a:xfrm>
            <a:custGeom>
              <a:rect b="b" l="l" r="r" t="t"/>
              <a:pathLst>
                <a:path extrusionOk="0" h="24529" w="18982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7220068" y="2329559"/>
              <a:ext cx="532609" cy="717991"/>
            </a:xfrm>
            <a:custGeom>
              <a:rect b="b" l="l" r="r" t="t"/>
              <a:pathLst>
                <a:path extrusionOk="0" h="22390" w="16609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312775" y="2452794"/>
              <a:ext cx="354186" cy="489735"/>
            </a:xfrm>
            <a:custGeom>
              <a:rect b="b" l="l" r="r" t="t"/>
              <a:pathLst>
                <a:path extrusionOk="0" h="15272" w="11045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8"/>
          <p:cNvSpPr/>
          <p:nvPr/>
        </p:nvSpPr>
        <p:spPr>
          <a:xfrm>
            <a:off x="3947200" y="412723"/>
            <a:ext cx="4815108" cy="3872540"/>
          </a:xfrm>
          <a:custGeom>
            <a:rect b="b" l="l" r="r" t="t"/>
            <a:pathLst>
              <a:path extrusionOk="0" h="25331" w="31496">
                <a:moveTo>
                  <a:pt x="351" y="0"/>
                </a:moveTo>
                <a:lnTo>
                  <a:pt x="0" y="24879"/>
                </a:lnTo>
                <a:lnTo>
                  <a:pt x="31128" y="25330"/>
                </a:lnTo>
                <a:lnTo>
                  <a:pt x="31496" y="435"/>
                </a:lnTo>
                <a:lnTo>
                  <a:pt x="35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8"/>
          <p:cNvGrpSpPr/>
          <p:nvPr/>
        </p:nvGrpSpPr>
        <p:grpSpPr>
          <a:xfrm flipH="1">
            <a:off x="241877" y="3611495"/>
            <a:ext cx="1154285" cy="1063438"/>
            <a:chOff x="7102066" y="3464861"/>
            <a:chExt cx="1313777" cy="1210378"/>
          </a:xfrm>
        </p:grpSpPr>
        <p:sp>
          <p:nvSpPr>
            <p:cNvPr id="162" name="Google Shape;162;p8"/>
            <p:cNvSpPr/>
            <p:nvPr/>
          </p:nvSpPr>
          <p:spPr>
            <a:xfrm>
              <a:off x="7102066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995238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573035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332231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102066" y="3745069"/>
              <a:ext cx="965538" cy="648886"/>
            </a:xfrm>
            <a:custGeom>
              <a:rect b="b" l="l" r="r" t="t"/>
              <a:pathLst>
                <a:path extrusionOk="0" h="19906" w="2962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067572" y="3745069"/>
              <a:ext cx="348272" cy="648886"/>
            </a:xfrm>
            <a:custGeom>
              <a:rect b="b" l="l" r="r" t="t"/>
              <a:pathLst>
                <a:path extrusionOk="0" h="19906" w="10684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196371" y="3860269"/>
              <a:ext cx="781753" cy="211688"/>
            </a:xfrm>
            <a:custGeom>
              <a:rect b="b" l="l" r="r" t="t"/>
              <a:pathLst>
                <a:path extrusionOk="0" h="6494" w="23982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542491" y="3932081"/>
              <a:ext cx="79310" cy="68390"/>
            </a:xfrm>
            <a:custGeom>
              <a:rect b="b" l="l" r="r" t="t"/>
              <a:pathLst>
                <a:path extrusionOk="0" h="2098" w="2433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9044" y="3497557"/>
              <a:ext cx="221304" cy="244872"/>
            </a:xfrm>
            <a:custGeom>
              <a:rect b="b" l="l" r="r" t="t"/>
              <a:pathLst>
                <a:path extrusionOk="0" h="7512" w="6789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652866" y="3598283"/>
              <a:ext cx="668705" cy="139322"/>
            </a:xfrm>
            <a:custGeom>
              <a:rect b="b" l="l" r="r" t="t"/>
              <a:pathLst>
                <a:path extrusionOk="0" h="4274" w="20514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083642" y="3627751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652866" y="3464861"/>
              <a:ext cx="668705" cy="138800"/>
            </a:xfrm>
            <a:custGeom>
              <a:rect b="b" l="l" r="r" t="t"/>
              <a:pathLst>
                <a:path extrusionOk="0" h="4258" w="20514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083642" y="3493775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8"/>
          <p:cNvSpPr/>
          <p:nvPr/>
        </p:nvSpPr>
        <p:spPr>
          <a:xfrm>
            <a:off x="4113227" y="652742"/>
            <a:ext cx="4475409" cy="3389906"/>
          </a:xfrm>
          <a:custGeom>
            <a:rect b="b" l="l" r="r" t="t"/>
            <a:pathLst>
              <a:path extrusionOk="0" h="22174" w="29274">
                <a:moveTo>
                  <a:pt x="318" y="1"/>
                </a:moveTo>
                <a:lnTo>
                  <a:pt x="0" y="21755"/>
                </a:lnTo>
                <a:lnTo>
                  <a:pt x="28956" y="22173"/>
                </a:lnTo>
                <a:lnTo>
                  <a:pt x="29274" y="419"/>
                </a:lnTo>
                <a:lnTo>
                  <a:pt x="31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 txBox="1"/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0" name="Google Shape;180;p9"/>
          <p:cNvSpPr txBox="1"/>
          <p:nvPr>
            <p:ph idx="1" type="subTitle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p9"/>
          <p:cNvSpPr txBox="1"/>
          <p:nvPr>
            <p:ph idx="2" type="body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"/>
          <p:cNvSpPr txBox="1"/>
          <p:nvPr>
            <p:ph idx="1" type="body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5"/>
          <p:cNvSpPr txBox="1"/>
          <p:nvPr>
            <p:ph type="ctrTitle"/>
          </p:nvPr>
        </p:nvSpPr>
        <p:spPr>
          <a:xfrm>
            <a:off x="720000" y="1407350"/>
            <a:ext cx="3345000" cy="1518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GalaxSE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6" name="Google Shape;916;p35"/>
          <p:cNvSpPr txBox="1"/>
          <p:nvPr>
            <p:ph idx="4294967295" type="subTitle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A social game for the teaching and learning of Software Engineering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917" name="Google Shape;917;p35"/>
          <p:cNvGrpSpPr/>
          <p:nvPr/>
        </p:nvGrpSpPr>
        <p:grpSpPr>
          <a:xfrm rot="-7491721">
            <a:off x="6579854" y="145133"/>
            <a:ext cx="1891033" cy="2080115"/>
            <a:chOff x="1977150" y="891025"/>
            <a:chExt cx="255500" cy="258050"/>
          </a:xfrm>
        </p:grpSpPr>
        <p:sp>
          <p:nvSpPr>
            <p:cNvPr id="918" name="Google Shape;918;p35"/>
            <p:cNvSpPr/>
            <p:nvPr/>
          </p:nvSpPr>
          <p:spPr>
            <a:xfrm>
              <a:off x="2058550" y="1111325"/>
              <a:ext cx="41325" cy="37750"/>
            </a:xfrm>
            <a:custGeom>
              <a:rect b="b" l="l" r="r" t="t"/>
              <a:pathLst>
                <a:path extrusionOk="0" h="1510" w="1653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2186900" y="1026575"/>
              <a:ext cx="45750" cy="45275"/>
            </a:xfrm>
            <a:custGeom>
              <a:rect b="b" l="l" r="r" t="t"/>
              <a:pathLst>
                <a:path extrusionOk="0" h="1811" w="183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2169475" y="934025"/>
              <a:ext cx="44500" cy="40975"/>
            </a:xfrm>
            <a:custGeom>
              <a:rect b="b" l="l" r="r" t="t"/>
              <a:pathLst>
                <a:path extrusionOk="0" h="1639" w="178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2073400" y="891025"/>
              <a:ext cx="40025" cy="37450"/>
            </a:xfrm>
            <a:custGeom>
              <a:rect b="b" l="l" r="r" t="t"/>
              <a:pathLst>
                <a:path extrusionOk="0" h="1498" w="1601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1986900" y="933675"/>
              <a:ext cx="46350" cy="43400"/>
            </a:xfrm>
            <a:custGeom>
              <a:rect b="b" l="l" r="r" t="t"/>
              <a:pathLst>
                <a:path extrusionOk="0" h="1736" w="1854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1977250" y="898100"/>
              <a:ext cx="247600" cy="247600"/>
            </a:xfrm>
            <a:custGeom>
              <a:rect b="b" l="l" r="r" t="t"/>
              <a:pathLst>
                <a:path extrusionOk="0" h="9904" w="9904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1977150" y="996300"/>
              <a:ext cx="247600" cy="149400"/>
            </a:xfrm>
            <a:custGeom>
              <a:rect b="b" l="l" r="r" t="t"/>
              <a:pathLst>
                <a:path extrusionOk="0" h="5976" w="9904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2042150" y="945550"/>
              <a:ext cx="31075" cy="21500"/>
            </a:xfrm>
            <a:custGeom>
              <a:rect b="b" l="l" r="r" t="t"/>
              <a:pathLst>
                <a:path extrusionOk="0" h="860" w="1243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2034150" y="940200"/>
              <a:ext cx="41850" cy="29475"/>
            </a:xfrm>
            <a:custGeom>
              <a:rect b="b" l="l" r="r" t="t"/>
              <a:pathLst>
                <a:path extrusionOk="0" h="1179" w="1674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2043875" y="947600"/>
              <a:ext cx="29350" cy="19350"/>
            </a:xfrm>
            <a:custGeom>
              <a:rect b="b" l="l" r="r" t="t"/>
              <a:pathLst>
                <a:path extrusionOk="0" h="774" w="1174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2093925" y="917650"/>
              <a:ext cx="20200" cy="11125"/>
            </a:xfrm>
            <a:custGeom>
              <a:rect b="b" l="l" r="r" t="t"/>
              <a:pathLst>
                <a:path extrusionOk="0" h="445" w="808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2135225" y="957850"/>
              <a:ext cx="12225" cy="11225"/>
            </a:xfrm>
            <a:custGeom>
              <a:rect b="b" l="l" r="r" t="t"/>
              <a:pathLst>
                <a:path extrusionOk="0" h="449" w="489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2087975" y="914225"/>
              <a:ext cx="27175" cy="16800"/>
            </a:xfrm>
            <a:custGeom>
              <a:rect b="b" l="l" r="r" t="t"/>
              <a:pathLst>
                <a:path extrusionOk="0" h="672" w="1087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2098625" y="917675"/>
              <a:ext cx="15500" cy="11075"/>
            </a:xfrm>
            <a:custGeom>
              <a:rect b="b" l="l" r="r" t="t"/>
              <a:pathLst>
                <a:path extrusionOk="0" h="443" w="62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1990675" y="994325"/>
              <a:ext cx="25350" cy="26525"/>
            </a:xfrm>
            <a:custGeom>
              <a:rect b="b" l="l" r="r" t="t"/>
              <a:pathLst>
                <a:path extrusionOk="0" h="1061" w="1014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2006050" y="989875"/>
              <a:ext cx="14800" cy="20075"/>
            </a:xfrm>
            <a:custGeom>
              <a:rect b="b" l="l" r="r" t="t"/>
              <a:pathLst>
                <a:path extrusionOk="0" h="803" w="592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1982375" y="998775"/>
              <a:ext cx="32425" cy="29500"/>
            </a:xfrm>
            <a:custGeom>
              <a:rect b="b" l="l" r="r" t="t"/>
              <a:pathLst>
                <a:path extrusionOk="0" h="1180" w="1297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1993250" y="994325"/>
              <a:ext cx="22775" cy="21375"/>
            </a:xfrm>
            <a:custGeom>
              <a:rect b="b" l="l" r="r" t="t"/>
              <a:pathLst>
                <a:path extrusionOk="0" h="855" w="911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2014675" y="1040825"/>
              <a:ext cx="46550" cy="37250"/>
            </a:xfrm>
            <a:custGeom>
              <a:rect b="b" l="l" r="r" t="t"/>
              <a:pathLst>
                <a:path extrusionOk="0" h="1490" w="1862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2017025" y="1040875"/>
              <a:ext cx="43400" cy="27625"/>
            </a:xfrm>
            <a:custGeom>
              <a:rect b="b" l="l" r="r" t="t"/>
              <a:pathLst>
                <a:path extrusionOk="0" h="1105" w="1736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2010475" y="1060875"/>
              <a:ext cx="59375" cy="30150"/>
            </a:xfrm>
            <a:custGeom>
              <a:rect b="b" l="l" r="r" t="t"/>
              <a:pathLst>
                <a:path extrusionOk="0" h="1206" w="2375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2054750" y="1107775"/>
              <a:ext cx="36100" cy="20900"/>
            </a:xfrm>
            <a:custGeom>
              <a:rect b="b" l="l" r="r" t="t"/>
              <a:pathLst>
                <a:path extrusionOk="0" h="836" w="1444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2058350" y="1119625"/>
              <a:ext cx="27075" cy="16125"/>
            </a:xfrm>
            <a:custGeom>
              <a:rect b="b" l="l" r="r" t="t"/>
              <a:pathLst>
                <a:path extrusionOk="0" h="645" w="1083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2115125" y="1040775"/>
              <a:ext cx="71075" cy="59300"/>
            </a:xfrm>
            <a:custGeom>
              <a:rect b="b" l="l" r="r" t="t"/>
              <a:pathLst>
                <a:path extrusionOk="0" h="2372" w="2843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2116675" y="1040800"/>
              <a:ext cx="64600" cy="48100"/>
            </a:xfrm>
            <a:custGeom>
              <a:rect b="b" l="l" r="r" t="t"/>
              <a:pathLst>
                <a:path extrusionOk="0" h="1924" w="2584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2110425" y="1065100"/>
              <a:ext cx="81725" cy="51375"/>
            </a:xfrm>
            <a:custGeom>
              <a:rect b="b" l="l" r="r" t="t"/>
              <a:pathLst>
                <a:path extrusionOk="0" h="2055" w="3269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2060400" y="1000950"/>
              <a:ext cx="15075" cy="10100"/>
            </a:xfrm>
            <a:custGeom>
              <a:rect b="b" l="l" r="r" t="t"/>
              <a:pathLst>
                <a:path extrusionOk="0" h="404" w="603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2060300" y="1004300"/>
              <a:ext cx="17850" cy="9425"/>
            </a:xfrm>
            <a:custGeom>
              <a:rect b="b" l="l" r="r" t="t"/>
              <a:pathLst>
                <a:path extrusionOk="0" h="377" w="714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2060500" y="1001000"/>
              <a:ext cx="13250" cy="8250"/>
            </a:xfrm>
            <a:custGeom>
              <a:rect b="b" l="l" r="r" t="t"/>
              <a:pathLst>
                <a:path extrusionOk="0" h="330" w="53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2122825" y="999250"/>
              <a:ext cx="11800" cy="10400"/>
            </a:xfrm>
            <a:custGeom>
              <a:rect b="b" l="l" r="r" t="t"/>
              <a:pathLst>
                <a:path extrusionOk="0" h="416" w="472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2114525" y="995675"/>
              <a:ext cx="24100" cy="18925"/>
            </a:xfrm>
            <a:custGeom>
              <a:rect b="b" l="l" r="r" t="t"/>
              <a:pathLst>
                <a:path extrusionOk="0" h="757" w="964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2187300" y="100902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2139125" y="956125"/>
              <a:ext cx="8125" cy="5550"/>
            </a:xfrm>
            <a:custGeom>
              <a:rect b="b" l="l" r="r" t="t"/>
              <a:pathLst>
                <a:path extrusionOk="0" h="222" w="325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2185450" y="971825"/>
              <a:ext cx="8025" cy="6350"/>
            </a:xfrm>
            <a:custGeom>
              <a:rect b="b" l="l" r="r" t="t"/>
              <a:pathLst>
                <a:path extrusionOk="0" h="254" w="321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2141175" y="929525"/>
              <a:ext cx="15800" cy="8275"/>
            </a:xfrm>
            <a:custGeom>
              <a:rect b="b" l="l" r="r" t="t"/>
              <a:pathLst>
                <a:path extrusionOk="0" h="331" w="632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1984850" y="1062525"/>
              <a:ext cx="16325" cy="26225"/>
            </a:xfrm>
            <a:custGeom>
              <a:rect b="b" l="l" r="r" t="t"/>
              <a:pathLst>
                <a:path extrusionOk="0" h="1049" w="653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1983200" y="1063650"/>
              <a:ext cx="15200" cy="25025"/>
            </a:xfrm>
            <a:custGeom>
              <a:rect b="b" l="l" r="r" t="t"/>
              <a:pathLst>
                <a:path extrusionOk="0" h="1001" w="608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1986775" y="1072675"/>
              <a:ext cx="11825" cy="15925"/>
            </a:xfrm>
            <a:custGeom>
              <a:rect b="b" l="l" r="r" t="t"/>
              <a:pathLst>
                <a:path extrusionOk="0" h="637" w="473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2181250" y="971800"/>
              <a:ext cx="11925" cy="9675"/>
            </a:xfrm>
            <a:custGeom>
              <a:rect b="b" l="l" r="r" t="t"/>
              <a:pathLst>
                <a:path extrusionOk="0" h="387" w="477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7" name="Google Shape;957;p35"/>
          <p:cNvSpPr txBox="1"/>
          <p:nvPr/>
        </p:nvSpPr>
        <p:spPr>
          <a:xfrm>
            <a:off x="-58400" y="0"/>
            <a:ext cx="2413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7B7B7"/>
                </a:solidFill>
                <a:latin typeface="Lilita One"/>
                <a:ea typeface="Lilita One"/>
                <a:cs typeface="Lilita One"/>
                <a:sym typeface="Lilita One"/>
              </a:rPr>
              <a:t>CZ3003 SSAD</a:t>
            </a:r>
            <a:endParaRPr b="1" sz="2000">
              <a:solidFill>
                <a:srgbClr val="B7B7B7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958" name="Google Shape;958;p35"/>
          <p:cNvSpPr txBox="1"/>
          <p:nvPr/>
        </p:nvSpPr>
        <p:spPr>
          <a:xfrm>
            <a:off x="1651200" y="3355025"/>
            <a:ext cx="2413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Team SpaceGO</a:t>
            </a:r>
            <a:endParaRPr sz="20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959" name="Google Shape;959;p35"/>
          <p:cNvGrpSpPr/>
          <p:nvPr/>
        </p:nvGrpSpPr>
        <p:grpSpPr>
          <a:xfrm>
            <a:off x="5219213" y="1705040"/>
            <a:ext cx="2641806" cy="1462814"/>
            <a:chOff x="1807600" y="2503350"/>
            <a:chExt cx="934425" cy="428425"/>
          </a:xfrm>
        </p:grpSpPr>
        <p:sp>
          <p:nvSpPr>
            <p:cNvPr id="960" name="Google Shape;960;p35"/>
            <p:cNvSpPr/>
            <p:nvPr/>
          </p:nvSpPr>
          <p:spPr>
            <a:xfrm>
              <a:off x="1936550" y="2606050"/>
              <a:ext cx="778725" cy="325725"/>
            </a:xfrm>
            <a:custGeom>
              <a:rect b="b" l="l" r="r" t="t"/>
              <a:pathLst>
                <a:path extrusionOk="0" fill="none" h="13029" w="31149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cap="flat" cmpd="sng" w="2575">
              <a:solidFill>
                <a:srgbClr val="DCDCDC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2617850" y="2549775"/>
              <a:ext cx="88925" cy="74775"/>
            </a:xfrm>
            <a:custGeom>
              <a:rect b="b" l="l" r="r" t="t"/>
              <a:pathLst>
                <a:path extrusionOk="0" h="2991" w="3557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2620125" y="2549775"/>
              <a:ext cx="86650" cy="44525"/>
            </a:xfrm>
            <a:custGeom>
              <a:rect b="b" l="l" r="r" t="t"/>
              <a:pathLst>
                <a:path extrusionOk="0" h="1781" w="3466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2684600" y="2588625"/>
              <a:ext cx="34675" cy="39800"/>
            </a:xfrm>
            <a:custGeom>
              <a:rect b="b" l="l" r="r" t="t"/>
              <a:pathLst>
                <a:path extrusionOk="0" h="1592" w="1387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2705825" y="2606775"/>
              <a:ext cx="18975" cy="25050"/>
            </a:xfrm>
            <a:custGeom>
              <a:rect b="b" l="l" r="r" t="t"/>
              <a:pathLst>
                <a:path extrusionOk="0" h="1002" w="759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2711350" y="2610275"/>
              <a:ext cx="28525" cy="33850"/>
            </a:xfrm>
            <a:custGeom>
              <a:rect b="b" l="l" r="r" t="t"/>
              <a:pathLst>
                <a:path extrusionOk="0" h="1354" w="1141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2684600" y="2588625"/>
              <a:ext cx="55275" cy="35925"/>
            </a:xfrm>
            <a:custGeom>
              <a:rect b="b" l="l" r="r" t="t"/>
              <a:pathLst>
                <a:path extrusionOk="0" h="1437" w="2211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2726625" y="2634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2628100" y="2552200"/>
              <a:ext cx="30175" cy="43600"/>
            </a:xfrm>
            <a:custGeom>
              <a:rect b="b" l="l" r="r" t="t"/>
              <a:pathLst>
                <a:path extrusionOk="0" h="1744" w="1207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2630675" y="2552175"/>
              <a:ext cx="27600" cy="43550"/>
            </a:xfrm>
            <a:custGeom>
              <a:rect b="b" l="l" r="r" t="t"/>
              <a:pathLst>
                <a:path extrusionOk="0" h="1742" w="1104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2604025" y="2604625"/>
              <a:ext cx="69225" cy="73025"/>
            </a:xfrm>
            <a:custGeom>
              <a:rect b="b" l="l" r="r" t="t"/>
              <a:pathLst>
                <a:path extrusionOk="0" fill="none" h="2921" w="2769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2610775" y="2608725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2618475" y="2613450"/>
              <a:ext cx="30675" cy="49325"/>
            </a:xfrm>
            <a:custGeom>
              <a:rect b="b" l="l" r="r" t="t"/>
              <a:pathLst>
                <a:path extrusionOk="0" fill="none" h="1973" w="1227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2626275" y="2618250"/>
              <a:ext cx="30575" cy="49350"/>
            </a:xfrm>
            <a:custGeom>
              <a:rect b="b" l="l" r="r" t="t"/>
              <a:pathLst>
                <a:path extrusionOk="0" fill="none" h="1974" w="1223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2633950" y="2623175"/>
              <a:ext cx="30675" cy="49250"/>
            </a:xfrm>
            <a:custGeom>
              <a:rect b="b" l="l" r="r" t="t"/>
              <a:pathLst>
                <a:path extrusionOk="0" fill="none" h="1970" w="1227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2608950" y="2645225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2613975" y="2637025"/>
              <a:ext cx="39275" cy="24225"/>
            </a:xfrm>
            <a:custGeom>
              <a:rect b="b" l="l" r="r" t="t"/>
              <a:pathLst>
                <a:path extrusionOk="0" fill="none" h="969" w="1571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2619100" y="2628825"/>
              <a:ext cx="39075" cy="24225"/>
            </a:xfrm>
            <a:custGeom>
              <a:rect b="b" l="l" r="r" t="t"/>
              <a:pathLst>
                <a:path extrusionOk="0" fill="none" h="969" w="1563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2624225" y="2620625"/>
              <a:ext cx="39075" cy="24425"/>
            </a:xfrm>
            <a:custGeom>
              <a:rect b="b" l="l" r="r" t="t"/>
              <a:pathLst>
                <a:path extrusionOk="0" fill="none" h="977" w="1563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2629250" y="2612425"/>
              <a:ext cx="39175" cy="24425"/>
            </a:xfrm>
            <a:custGeom>
              <a:rect b="b" l="l" r="r" t="t"/>
              <a:pathLst>
                <a:path extrusionOk="0" fill="none" h="977" w="1567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2652100" y="2607300"/>
              <a:ext cx="4950" cy="8125"/>
            </a:xfrm>
            <a:custGeom>
              <a:rect b="b" l="l" r="r" t="t"/>
              <a:pathLst>
                <a:path extrusionOk="0" fill="none" h="325" w="198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2666750" y="2503350"/>
              <a:ext cx="69225" cy="73100"/>
            </a:xfrm>
            <a:custGeom>
              <a:rect b="b" l="l" r="r" t="t"/>
              <a:pathLst>
                <a:path extrusionOk="0" fill="none" h="2924" w="2769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2673525" y="2507550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2681200" y="2512375"/>
              <a:ext cx="30700" cy="49325"/>
            </a:xfrm>
            <a:custGeom>
              <a:rect b="b" l="l" r="r" t="t"/>
              <a:pathLst>
                <a:path extrusionOk="0" fill="none" h="1973" w="1228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2689100" y="2517175"/>
              <a:ext cx="30475" cy="49250"/>
            </a:xfrm>
            <a:custGeom>
              <a:rect b="b" l="l" r="r" t="t"/>
              <a:pathLst>
                <a:path extrusionOk="0" fill="none" h="1970" w="1219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2696800" y="2522000"/>
              <a:ext cx="30575" cy="49325"/>
            </a:xfrm>
            <a:custGeom>
              <a:rect b="b" l="l" r="r" t="t"/>
              <a:pathLst>
                <a:path extrusionOk="0" fill="none" h="1973" w="1223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2691875" y="25115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2686750" y="25197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2681625" y="2527950"/>
              <a:ext cx="39275" cy="24325"/>
            </a:xfrm>
            <a:custGeom>
              <a:rect b="b" l="l" r="r" t="t"/>
              <a:pathLst>
                <a:path extrusionOk="0" fill="none" h="973" w="1571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2676700" y="25361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2671575" y="25443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2679375" y="2563525"/>
              <a:ext cx="5050" cy="8025"/>
            </a:xfrm>
            <a:custGeom>
              <a:rect b="b" l="l" r="r" t="t"/>
              <a:pathLst>
                <a:path extrusionOk="0" fill="none" h="321" w="202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2730325" y="2628725"/>
              <a:ext cx="11700" cy="7200"/>
            </a:xfrm>
            <a:custGeom>
              <a:rect b="b" l="l" r="r" t="t"/>
              <a:pathLst>
                <a:path extrusionOk="0" fill="none" h="288" w="468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cap="flat" cmpd="sng" w="1325">
              <a:solidFill>
                <a:srgbClr val="71717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2641950" y="2590850"/>
              <a:ext cx="23300" cy="15125"/>
            </a:xfrm>
            <a:custGeom>
              <a:rect b="b" l="l" r="r" t="t"/>
              <a:pathLst>
                <a:path extrusionOk="0" h="605" w="932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1825425" y="2680375"/>
              <a:ext cx="46875" cy="50150"/>
            </a:xfrm>
            <a:custGeom>
              <a:rect b="b" l="l" r="r" t="t"/>
              <a:pathLst>
                <a:path extrusionOk="0" h="2006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1825425" y="2680475"/>
              <a:ext cx="46875" cy="50225"/>
            </a:xfrm>
            <a:custGeom>
              <a:rect b="b" l="l" r="r" t="t"/>
              <a:pathLst>
                <a:path extrusionOk="0" h="2009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1858550" y="2663675"/>
              <a:ext cx="144675" cy="143650"/>
            </a:xfrm>
            <a:custGeom>
              <a:rect b="b" l="l" r="r" t="t"/>
              <a:pathLst>
                <a:path extrusionOk="0" h="5746" w="5787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1860275" y="2702125"/>
              <a:ext cx="138950" cy="105200"/>
            </a:xfrm>
            <a:custGeom>
              <a:rect b="b" l="l" r="r" t="t"/>
              <a:pathLst>
                <a:path extrusionOk="0" h="4208" w="5558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1809025" y="2554325"/>
              <a:ext cx="156050" cy="136625"/>
            </a:xfrm>
            <a:custGeom>
              <a:rect b="b" l="l" r="r" t="t"/>
              <a:pathLst>
                <a:path extrusionOk="0" h="5465" w="6242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1822550" y="2568100"/>
              <a:ext cx="137400" cy="127500"/>
            </a:xfrm>
            <a:custGeom>
              <a:rect b="b" l="l" r="r" t="t"/>
              <a:pathLst>
                <a:path extrusionOk="0" h="5100" w="5496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1807600" y="2588125"/>
              <a:ext cx="139550" cy="113375"/>
            </a:xfrm>
            <a:custGeom>
              <a:rect b="b" l="l" r="r" t="t"/>
              <a:pathLst>
                <a:path extrusionOk="0" h="4535" w="5582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1815800" y="2663325"/>
              <a:ext cx="29850" cy="24575"/>
            </a:xfrm>
            <a:custGeom>
              <a:rect b="b" l="l" r="r" t="t"/>
              <a:pathLst>
                <a:path extrusionOk="0" h="983" w="1194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1813425" y="2668575"/>
              <a:ext cx="28425" cy="21000"/>
            </a:xfrm>
            <a:custGeom>
              <a:rect b="b" l="l" r="r" t="t"/>
              <a:pathLst>
                <a:path extrusionOk="0" h="840" w="1137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1887000" y="2576025"/>
              <a:ext cx="40350" cy="13650"/>
            </a:xfrm>
            <a:custGeom>
              <a:rect b="b" l="l" r="r" t="t"/>
              <a:pathLst>
                <a:path extrusionOk="0" h="546" w="1614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2028825" y="2623325"/>
              <a:ext cx="41025" cy="40250"/>
            </a:xfrm>
            <a:custGeom>
              <a:rect b="b" l="l" r="r" t="t"/>
              <a:pathLst>
                <a:path extrusionOk="0" h="1610" w="1641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2056500" y="2631075"/>
              <a:ext cx="27300" cy="16925"/>
            </a:xfrm>
            <a:custGeom>
              <a:rect b="b" l="l" r="r" t="t"/>
              <a:pathLst>
                <a:path extrusionOk="0" h="677" w="1092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2053625" y="2616750"/>
              <a:ext cx="28325" cy="20950"/>
            </a:xfrm>
            <a:custGeom>
              <a:rect b="b" l="l" r="r" t="t"/>
              <a:pathLst>
                <a:path extrusionOk="0" h="838" w="1133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2044800" y="2607200"/>
              <a:ext cx="23300" cy="25750"/>
            </a:xfrm>
            <a:custGeom>
              <a:rect b="b" l="l" r="r" t="t"/>
              <a:pathLst>
                <a:path extrusionOk="0" h="1030" w="932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2035475" y="2612675"/>
              <a:ext cx="13350" cy="25725"/>
            </a:xfrm>
            <a:custGeom>
              <a:rect b="b" l="l" r="r" t="t"/>
              <a:pathLst>
                <a:path extrusionOk="0" h="1029" w="534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2052200" y="2645725"/>
              <a:ext cx="26050" cy="11425"/>
            </a:xfrm>
            <a:custGeom>
              <a:rect b="b" l="l" r="r" t="t"/>
              <a:pathLst>
                <a:path extrusionOk="0" h="457" w="1042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2058025" y="2608425"/>
              <a:ext cx="10075" cy="18775"/>
            </a:xfrm>
            <a:custGeom>
              <a:rect b="b" l="l" r="r" t="t"/>
              <a:pathLst>
                <a:path extrusionOk="0" h="751" w="403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2045025" y="2613025"/>
              <a:ext cx="5000" cy="9475"/>
            </a:xfrm>
            <a:custGeom>
              <a:rect b="b" l="l" r="r" t="t"/>
              <a:pathLst>
                <a:path extrusionOk="0" h="379" w="20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2037625" y="2647575"/>
              <a:ext cx="40625" cy="16075"/>
            </a:xfrm>
            <a:custGeom>
              <a:rect b="b" l="l" r="r" t="t"/>
              <a:pathLst>
                <a:path extrusionOk="0" h="643" w="1625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2063775" y="2617950"/>
              <a:ext cx="18075" cy="18175"/>
            </a:xfrm>
            <a:custGeom>
              <a:rect b="b" l="l" r="r" t="t"/>
              <a:pathLst>
                <a:path extrusionOk="0" h="727" w="723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2067975" y="2632300"/>
              <a:ext cx="15825" cy="13875"/>
            </a:xfrm>
            <a:custGeom>
              <a:rect b="b" l="l" r="r" t="t"/>
              <a:pathLst>
                <a:path extrusionOk="0" h="555" w="633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1978800" y="2639075"/>
              <a:ext cx="58750" cy="49250"/>
            </a:xfrm>
            <a:custGeom>
              <a:rect b="b" l="l" r="r" t="t"/>
              <a:pathLst>
                <a:path extrusionOk="0" h="1970" w="235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1978800" y="2661925"/>
              <a:ext cx="58750" cy="26550"/>
            </a:xfrm>
            <a:custGeom>
              <a:rect b="b" l="l" r="r" t="t"/>
              <a:pathLst>
                <a:path extrusionOk="0" h="1062" w="235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2022450" y="2639175"/>
              <a:ext cx="350" cy="750"/>
            </a:xfrm>
            <a:custGeom>
              <a:rect b="b" l="l" r="r" t="t"/>
              <a:pathLst>
                <a:path extrusionOk="0" h="30" w="14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2021850" y="2634975"/>
              <a:ext cx="25125" cy="33525"/>
            </a:xfrm>
            <a:custGeom>
              <a:rect b="b" l="l" r="r" t="t"/>
              <a:pathLst>
                <a:path extrusionOk="0" h="1341" w="1005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2025950" y="2635150"/>
              <a:ext cx="21025" cy="33400"/>
            </a:xfrm>
            <a:custGeom>
              <a:rect b="b" l="l" r="r" t="t"/>
              <a:pathLst>
                <a:path extrusionOk="0" h="1336" w="841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1871050" y="2639950"/>
              <a:ext cx="174400" cy="172900"/>
            </a:xfrm>
            <a:custGeom>
              <a:rect b="b" l="l" r="r" t="t"/>
              <a:pathLst>
                <a:path extrusionOk="0" h="6916" w="6976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1871675" y="2639900"/>
              <a:ext cx="146500" cy="70025"/>
            </a:xfrm>
            <a:custGeom>
              <a:rect b="b" l="l" r="r" t="t"/>
              <a:pathLst>
                <a:path extrusionOk="0" h="2801" w="586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2013950" y="2705600"/>
              <a:ext cx="26875" cy="34775"/>
            </a:xfrm>
            <a:custGeom>
              <a:rect b="b" l="l" r="r" t="t"/>
              <a:pathLst>
                <a:path extrusionOk="0" h="1391" w="1075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1932550" y="2661525"/>
              <a:ext cx="80600" cy="64075"/>
            </a:xfrm>
            <a:custGeom>
              <a:rect b="b" l="l" r="r" t="t"/>
              <a:pathLst>
                <a:path extrusionOk="0" h="2563" w="3224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1936350" y="2716900"/>
              <a:ext cx="15925" cy="14125"/>
            </a:xfrm>
            <a:custGeom>
              <a:rect b="b" l="l" r="r" t="t"/>
              <a:pathLst>
                <a:path extrusionOk="0" h="565" w="637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1920775" y="2690225"/>
              <a:ext cx="13350" cy="11750"/>
            </a:xfrm>
            <a:custGeom>
              <a:rect b="b" l="l" r="r" t="t"/>
              <a:pathLst>
                <a:path extrusionOk="0" h="470" w="534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1937575" y="2716850"/>
              <a:ext cx="14575" cy="11950"/>
            </a:xfrm>
            <a:custGeom>
              <a:rect b="b" l="l" r="r" t="t"/>
              <a:pathLst>
                <a:path extrusionOk="0" h="478" w="583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1921475" y="2690125"/>
              <a:ext cx="12325" cy="10075"/>
            </a:xfrm>
            <a:custGeom>
              <a:rect b="b" l="l" r="r" t="t"/>
              <a:pathLst>
                <a:path extrusionOk="0" h="403" w="493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1934500" y="2644200"/>
              <a:ext cx="79275" cy="67150"/>
            </a:xfrm>
            <a:custGeom>
              <a:rect b="b" l="l" r="r" t="t"/>
              <a:pathLst>
                <a:path extrusionOk="0" h="2686" w="3171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1941875" y="2707000"/>
              <a:ext cx="19925" cy="19675"/>
            </a:xfrm>
            <a:custGeom>
              <a:rect b="b" l="l" r="r" t="t"/>
              <a:pathLst>
                <a:path extrusionOk="0" h="787" w="797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1941875" y="2707000"/>
              <a:ext cx="19100" cy="18725"/>
            </a:xfrm>
            <a:custGeom>
              <a:rect b="b" l="l" r="r" t="t"/>
              <a:pathLst>
                <a:path extrusionOk="0" h="749" w="764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1947425" y="2652125"/>
              <a:ext cx="38675" cy="27775"/>
            </a:xfrm>
            <a:custGeom>
              <a:rect b="b" l="l" r="r" t="t"/>
              <a:pathLst>
                <a:path extrusionOk="0" h="1111" w="1547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1932750" y="2751775"/>
              <a:ext cx="77950" cy="66400"/>
            </a:xfrm>
            <a:custGeom>
              <a:rect b="b" l="l" r="r" t="t"/>
              <a:pathLst>
                <a:path extrusionOk="0" h="2656" w="3118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1969450" y="2752350"/>
              <a:ext cx="31400" cy="26175"/>
            </a:xfrm>
            <a:custGeom>
              <a:rect b="b" l="l" r="r" t="t"/>
              <a:pathLst>
                <a:path extrusionOk="0" h="1047" w="1256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1932975" y="2751775"/>
              <a:ext cx="77725" cy="41000"/>
            </a:xfrm>
            <a:custGeom>
              <a:rect b="b" l="l" r="r" t="t"/>
              <a:pathLst>
                <a:path extrusionOk="0" h="1640" w="3109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046450" y="2773550"/>
              <a:ext cx="15800" cy="62475"/>
            </a:xfrm>
            <a:custGeom>
              <a:rect b="b" l="l" r="r" t="t"/>
              <a:pathLst>
                <a:path extrusionOk="0" h="2499" w="632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2004000" y="2782800"/>
              <a:ext cx="32125" cy="21350"/>
            </a:xfrm>
            <a:custGeom>
              <a:rect b="b" l="l" r="r" t="t"/>
              <a:pathLst>
                <a:path extrusionOk="0" h="854" w="1285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2043775" y="2776600"/>
              <a:ext cx="22475" cy="58450"/>
            </a:xfrm>
            <a:custGeom>
              <a:rect b="b" l="l" r="r" t="t"/>
              <a:pathLst>
                <a:path extrusionOk="0" h="2338" w="899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2044000" y="2776775"/>
              <a:ext cx="20525" cy="57500"/>
            </a:xfrm>
            <a:custGeom>
              <a:rect b="b" l="l" r="r" t="t"/>
              <a:pathLst>
                <a:path extrusionOk="0" h="2300" w="821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865400" y="2779375"/>
              <a:ext cx="43500" cy="33925"/>
            </a:xfrm>
            <a:custGeom>
              <a:rect b="b" l="l" r="r" t="t"/>
              <a:pathLst>
                <a:path extrusionOk="0" h="1357" w="174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872075" y="2802775"/>
              <a:ext cx="14775" cy="27375"/>
            </a:xfrm>
            <a:custGeom>
              <a:rect b="b" l="l" r="r" t="t"/>
              <a:pathLst>
                <a:path extrusionOk="0" h="1095" w="591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1885500" y="2806050"/>
              <a:ext cx="11725" cy="30275"/>
            </a:xfrm>
            <a:custGeom>
              <a:rect b="b" l="l" r="r" t="t"/>
              <a:pathLst>
                <a:path extrusionOk="0" h="1211" w="469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1893800" y="2800725"/>
              <a:ext cx="19400" cy="28850"/>
            </a:xfrm>
            <a:custGeom>
              <a:rect b="b" l="l" r="r" t="t"/>
              <a:pathLst>
                <a:path extrusionOk="0" h="1154" w="776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1894325" y="2789450"/>
              <a:ext cx="24425" cy="20675"/>
            </a:xfrm>
            <a:custGeom>
              <a:rect b="b" l="l" r="r" t="t"/>
              <a:pathLst>
                <a:path extrusionOk="0" h="827" w="977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1860900" y="2794050"/>
              <a:ext cx="21450" cy="23650"/>
            </a:xfrm>
            <a:custGeom>
              <a:rect b="b" l="l" r="r" t="t"/>
              <a:pathLst>
                <a:path extrusionOk="0" h="946" w="858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1895025" y="2780425"/>
              <a:ext cx="23825" cy="29775"/>
            </a:xfrm>
            <a:custGeom>
              <a:rect b="b" l="l" r="r" t="t"/>
              <a:pathLst>
                <a:path extrusionOk="0" h="1191" w="953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1903550" y="2806425"/>
              <a:ext cx="9450" cy="23150"/>
            </a:xfrm>
            <a:custGeom>
              <a:rect b="b" l="l" r="r" t="t"/>
              <a:pathLst>
                <a:path extrusionOk="0" h="926" w="378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1874625" y="2813150"/>
              <a:ext cx="11000" cy="17000"/>
            </a:xfrm>
            <a:custGeom>
              <a:rect b="b" l="l" r="r" t="t"/>
              <a:pathLst>
                <a:path extrusionOk="0" h="680" w="44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1863975" y="2811100"/>
              <a:ext cx="10800" cy="6675"/>
            </a:xfrm>
            <a:custGeom>
              <a:rect b="b" l="l" r="r" t="t"/>
              <a:pathLst>
                <a:path extrusionOk="0" h="267" w="432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1888175" y="2812725"/>
              <a:ext cx="8825" cy="23600"/>
            </a:xfrm>
            <a:custGeom>
              <a:rect b="b" l="l" r="r" t="t"/>
              <a:pathLst>
                <a:path extrusionOk="0" h="944" w="353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1865625" y="2694850"/>
              <a:ext cx="43900" cy="80375"/>
            </a:xfrm>
            <a:custGeom>
              <a:rect b="b" l="l" r="r" t="t"/>
              <a:pathLst>
                <a:path extrusionOk="0" h="3215" w="1756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1880800" y="2694900"/>
              <a:ext cx="28725" cy="79100"/>
            </a:xfrm>
            <a:custGeom>
              <a:rect b="b" l="l" r="r" t="t"/>
              <a:pathLst>
                <a:path extrusionOk="0" h="3164" w="1149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1866950" y="2720050"/>
              <a:ext cx="16625" cy="33350"/>
            </a:xfrm>
            <a:custGeom>
              <a:rect b="b" l="l" r="r" t="t"/>
              <a:pathLst>
                <a:path extrusionOk="0" h="1334" w="665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1866950" y="2772950"/>
              <a:ext cx="37350" cy="13600"/>
            </a:xfrm>
            <a:custGeom>
              <a:rect b="b" l="l" r="r" t="t"/>
              <a:pathLst>
                <a:path extrusionOk="0" h="544" w="1494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1867675" y="2773225"/>
              <a:ext cx="36500" cy="10200"/>
            </a:xfrm>
            <a:custGeom>
              <a:rect b="b" l="l" r="r" t="t"/>
              <a:pathLst>
                <a:path extrusionOk="0" h="408" w="146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1992925" y="2710800"/>
              <a:ext cx="93525" cy="54725"/>
            </a:xfrm>
            <a:custGeom>
              <a:rect b="b" l="l" r="r" t="t"/>
              <a:pathLst>
                <a:path extrusionOk="0" h="2189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046050" y="2711350"/>
              <a:ext cx="31700" cy="16950"/>
            </a:xfrm>
            <a:custGeom>
              <a:rect b="b" l="l" r="r" t="t"/>
              <a:pathLst>
                <a:path extrusionOk="0" h="678" w="1268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992925" y="2710800"/>
              <a:ext cx="93525" cy="26600"/>
            </a:xfrm>
            <a:custGeom>
              <a:rect b="b" l="l" r="r" t="t"/>
              <a:pathLst>
                <a:path extrusionOk="0" h="1064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076075" y="2718275"/>
              <a:ext cx="67375" cy="62875"/>
            </a:xfrm>
            <a:custGeom>
              <a:rect b="b" l="l" r="r" t="t"/>
              <a:pathLst>
                <a:path extrusionOk="0" h="2515" w="2695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083250" y="2718275"/>
              <a:ext cx="60300" cy="62075"/>
            </a:xfrm>
            <a:custGeom>
              <a:rect b="b" l="l" r="r" t="t"/>
              <a:pathLst>
                <a:path extrusionOk="0" h="2483" w="2412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2125175" y="2721550"/>
              <a:ext cx="22375" cy="58450"/>
            </a:xfrm>
            <a:custGeom>
              <a:rect b="b" l="l" r="r" t="t"/>
              <a:pathLst>
                <a:path extrusionOk="0" h="2338" w="895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2125375" y="2721400"/>
              <a:ext cx="20850" cy="57125"/>
            </a:xfrm>
            <a:custGeom>
              <a:rect b="b" l="l" r="r" t="t"/>
              <a:pathLst>
                <a:path extrusionOk="0" h="2285" w="834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1924975" y="2681725"/>
              <a:ext cx="16525" cy="16300"/>
            </a:xfrm>
            <a:custGeom>
              <a:rect b="b" l="l" r="r" t="t"/>
              <a:pathLst>
                <a:path extrusionOk="0" h="652" w="661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1925075" y="2681525"/>
              <a:ext cx="16125" cy="14875"/>
            </a:xfrm>
            <a:custGeom>
              <a:rect b="b" l="l" r="r" t="t"/>
              <a:pathLst>
                <a:path extrusionOk="0" h="595" w="645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1960850" y="2687550"/>
              <a:ext cx="10375" cy="6825"/>
            </a:xfrm>
            <a:custGeom>
              <a:rect b="b" l="l" r="r" t="t"/>
              <a:pathLst>
                <a:path extrusionOk="0" h="273" w="415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1960850" y="268342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975725" y="2700475"/>
              <a:ext cx="8225" cy="5400"/>
            </a:xfrm>
            <a:custGeom>
              <a:rect b="b" l="l" r="r" t="t"/>
              <a:pathLst>
                <a:path extrusionOk="0" h="216" w="329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1975725" y="2697400"/>
              <a:ext cx="8525" cy="7125"/>
            </a:xfrm>
            <a:custGeom>
              <a:rect b="b" l="l" r="r" t="t"/>
              <a:pathLst>
                <a:path extrusionOk="0" h="285" w="341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1991500" y="2693925"/>
              <a:ext cx="8225" cy="5475"/>
            </a:xfrm>
            <a:custGeom>
              <a:rect b="b" l="l" r="r" t="t"/>
              <a:pathLst>
                <a:path extrusionOk="0" h="219" w="329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1991500" y="2690825"/>
              <a:ext cx="8425" cy="7125"/>
            </a:xfrm>
            <a:custGeom>
              <a:rect b="b" l="l" r="r" t="t"/>
              <a:pathLst>
                <a:path extrusionOk="0" h="285" w="337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1985050" y="2677825"/>
              <a:ext cx="10475" cy="6800"/>
            </a:xfrm>
            <a:custGeom>
              <a:rect b="b" l="l" r="r" t="t"/>
              <a:pathLst>
                <a:path extrusionOk="0" h="272" w="419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1985050" y="267367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1973450" y="2682425"/>
              <a:ext cx="10400" cy="6825"/>
            </a:xfrm>
            <a:custGeom>
              <a:rect b="b" l="l" r="r" t="t"/>
              <a:pathLst>
                <a:path extrusionOk="0" h="273" w="416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1973450" y="2678300"/>
              <a:ext cx="10600" cy="9000"/>
            </a:xfrm>
            <a:custGeom>
              <a:rect b="b" l="l" r="r" t="t"/>
              <a:pathLst>
                <a:path extrusionOk="0" h="360" w="424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1874325" y="257787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77" name="Google Shape;1077;p35"/>
          <p:cNvGrpSpPr/>
          <p:nvPr/>
        </p:nvGrpSpPr>
        <p:grpSpPr>
          <a:xfrm flipH="1" rot="-3358774">
            <a:off x="5276820" y="3395662"/>
            <a:ext cx="1565759" cy="1465272"/>
            <a:chOff x="1407275" y="964138"/>
            <a:chExt cx="1092300" cy="990748"/>
          </a:xfrm>
        </p:grpSpPr>
        <p:sp>
          <p:nvSpPr>
            <p:cNvPr id="1078" name="Google Shape;1078;p35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3" name="Google Shape;1083;p35"/>
          <p:cNvGrpSpPr/>
          <p:nvPr/>
        </p:nvGrpSpPr>
        <p:grpSpPr>
          <a:xfrm>
            <a:off x="1213586" y="779910"/>
            <a:ext cx="728534" cy="664018"/>
            <a:chOff x="1784625" y="1269100"/>
            <a:chExt cx="160350" cy="146150"/>
          </a:xfrm>
        </p:grpSpPr>
        <p:sp>
          <p:nvSpPr>
            <p:cNvPr id="1084" name="Google Shape;1084;p35"/>
            <p:cNvSpPr/>
            <p:nvPr/>
          </p:nvSpPr>
          <p:spPr>
            <a:xfrm>
              <a:off x="1784625" y="1269150"/>
              <a:ext cx="160350" cy="146100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857500" y="1381100"/>
              <a:ext cx="45350" cy="21400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1795700" y="1274725"/>
              <a:ext cx="142200" cy="11535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1791300" y="1299150"/>
              <a:ext cx="70750" cy="5740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1858550" y="1269100"/>
              <a:ext cx="23800" cy="18775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1818975" y="1348850"/>
              <a:ext cx="118725" cy="6060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1797650" y="1269500"/>
              <a:ext cx="58250" cy="43900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4"/>
          <p:cNvSpPr txBox="1"/>
          <p:nvPr>
            <p:ph idx="4294967295"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Non Functional Requirements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89" name="Google Shape;1389;p44"/>
          <p:cNvSpPr txBox="1"/>
          <p:nvPr>
            <p:ph idx="4294967295" type="title"/>
          </p:nvPr>
        </p:nvSpPr>
        <p:spPr>
          <a:xfrm>
            <a:off x="2961150" y="86670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rgbClr val="822F99"/>
                </a:solidFill>
              </a:rPr>
              <a:t>Maintainability</a:t>
            </a:r>
            <a:endParaRPr sz="3500" u="sng">
              <a:solidFill>
                <a:srgbClr val="822F99"/>
              </a:solidFill>
            </a:endParaRPr>
          </a:p>
        </p:txBody>
      </p:sp>
      <p:sp>
        <p:nvSpPr>
          <p:cNvPr id="1390" name="Google Shape;1390;p44"/>
          <p:cNvSpPr txBox="1"/>
          <p:nvPr>
            <p:ph idx="4294967295" type="subTitle"/>
          </p:nvPr>
        </p:nvSpPr>
        <p:spPr>
          <a:xfrm flipH="1">
            <a:off x="1157100" y="2446400"/>
            <a:ext cx="20685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Easy to change game content by changing the question bank or the database. Tutorial videos can be changed easily if the content is outdated.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1" name="Google Shape;1391;p44"/>
          <p:cNvSpPr txBox="1"/>
          <p:nvPr>
            <p:ph idx="3" type="title"/>
          </p:nvPr>
        </p:nvSpPr>
        <p:spPr>
          <a:xfrm flipH="1">
            <a:off x="1245454" y="2083274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Edit the Game</a:t>
            </a:r>
            <a:endParaRPr sz="2200"/>
          </a:p>
        </p:txBody>
      </p:sp>
      <p:sp>
        <p:nvSpPr>
          <p:cNvPr id="1392" name="Google Shape;1392;p44"/>
          <p:cNvSpPr txBox="1"/>
          <p:nvPr>
            <p:ph idx="4294967295" type="subTitle"/>
          </p:nvPr>
        </p:nvSpPr>
        <p:spPr>
          <a:xfrm flipH="1">
            <a:off x="4002325" y="2476875"/>
            <a:ext cx="2068500" cy="20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 GalaxSE system is split into 2 separate component. We will be able to develop both system independently and faults in each system will not affect the functional requirements of other individual Components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3" name="Google Shape;1393;p44"/>
          <p:cNvSpPr txBox="1"/>
          <p:nvPr>
            <p:ph idx="4294967295" type="title"/>
          </p:nvPr>
        </p:nvSpPr>
        <p:spPr>
          <a:xfrm flipH="1">
            <a:off x="3820075" y="1962650"/>
            <a:ext cx="243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Separate Systems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5"/>
          <p:cNvSpPr/>
          <p:nvPr/>
        </p:nvSpPr>
        <p:spPr>
          <a:xfrm>
            <a:off x="1821876" y="1684991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45"/>
          <p:cNvSpPr/>
          <p:nvPr/>
        </p:nvSpPr>
        <p:spPr>
          <a:xfrm>
            <a:off x="1831748" y="1673442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45"/>
          <p:cNvSpPr txBox="1"/>
          <p:nvPr>
            <p:ph idx="4294967295" type="title"/>
          </p:nvPr>
        </p:nvSpPr>
        <p:spPr>
          <a:xfrm>
            <a:off x="720000" y="134725"/>
            <a:ext cx="77040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Architecture Design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01" name="Google Shape;14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00" y="1673450"/>
            <a:ext cx="4815425" cy="309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35" y="1673450"/>
            <a:ext cx="2933766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45"/>
          <p:cNvSpPr/>
          <p:nvPr/>
        </p:nvSpPr>
        <p:spPr>
          <a:xfrm>
            <a:off x="1217275" y="2811575"/>
            <a:ext cx="655500" cy="522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45"/>
          <p:cNvSpPr txBox="1"/>
          <p:nvPr/>
        </p:nvSpPr>
        <p:spPr>
          <a:xfrm>
            <a:off x="657300" y="816825"/>
            <a:ext cx="78294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Hierarchically Heterogeneous Architecture Style that uses Client &amp; Server as our primary candidate architecture and Entity Component as our subsystem architecture.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6"/>
          <p:cNvSpPr/>
          <p:nvPr/>
        </p:nvSpPr>
        <p:spPr>
          <a:xfrm>
            <a:off x="1821876" y="1684991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46"/>
          <p:cNvSpPr/>
          <p:nvPr/>
        </p:nvSpPr>
        <p:spPr>
          <a:xfrm>
            <a:off x="1831748" y="1673442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46"/>
          <p:cNvSpPr txBox="1"/>
          <p:nvPr>
            <p:ph idx="4294967295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Tech Stack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412" name="Google Shape;1412;p46"/>
          <p:cNvGrpSpPr/>
          <p:nvPr/>
        </p:nvGrpSpPr>
        <p:grpSpPr>
          <a:xfrm flipH="1" rot="-3358774">
            <a:off x="7909407" y="3994325"/>
            <a:ext cx="1565759" cy="1465272"/>
            <a:chOff x="1407275" y="964138"/>
            <a:chExt cx="1092300" cy="990748"/>
          </a:xfrm>
        </p:grpSpPr>
        <p:sp>
          <p:nvSpPr>
            <p:cNvPr id="1413" name="Google Shape;1413;p46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46"/>
          <p:cNvSpPr/>
          <p:nvPr/>
        </p:nvSpPr>
        <p:spPr>
          <a:xfrm>
            <a:off x="1555575" y="1740100"/>
            <a:ext cx="1193700" cy="119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</a:t>
            </a:r>
            <a:endParaRPr/>
          </a:p>
        </p:txBody>
      </p:sp>
      <p:sp>
        <p:nvSpPr>
          <p:cNvPr id="1419" name="Google Shape;1419;p46"/>
          <p:cNvSpPr/>
          <p:nvPr/>
        </p:nvSpPr>
        <p:spPr>
          <a:xfrm>
            <a:off x="3975150" y="1740100"/>
            <a:ext cx="1193700" cy="119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ReactJS</a:t>
            </a:r>
            <a:endParaRPr/>
          </a:p>
        </p:txBody>
      </p:sp>
      <p:sp>
        <p:nvSpPr>
          <p:cNvPr id="1420" name="Google Shape;1420;p46"/>
          <p:cNvSpPr/>
          <p:nvPr/>
        </p:nvSpPr>
        <p:spPr>
          <a:xfrm>
            <a:off x="6394725" y="1740100"/>
            <a:ext cx="1193700" cy="119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  <p:sp>
        <p:nvSpPr>
          <p:cNvPr id="1421" name="Google Shape;1421;p46"/>
          <p:cNvSpPr/>
          <p:nvPr/>
        </p:nvSpPr>
        <p:spPr>
          <a:xfrm>
            <a:off x="2781450" y="3553625"/>
            <a:ext cx="1193700" cy="119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</a:t>
            </a:r>
            <a:endParaRPr/>
          </a:p>
        </p:txBody>
      </p:sp>
      <p:sp>
        <p:nvSpPr>
          <p:cNvPr id="1422" name="Google Shape;1422;p46"/>
          <p:cNvSpPr/>
          <p:nvPr/>
        </p:nvSpPr>
        <p:spPr>
          <a:xfrm>
            <a:off x="5238650" y="3553625"/>
            <a:ext cx="1193700" cy="119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Reddit</a:t>
            </a:r>
            <a:endParaRPr/>
          </a:p>
        </p:txBody>
      </p:sp>
      <p:pic>
        <p:nvPicPr>
          <p:cNvPr id="1423" name="Google Shape;14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063" y="3997355"/>
            <a:ext cx="606475" cy="5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788" y="4008325"/>
            <a:ext cx="647418" cy="6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1900" y="2194476"/>
            <a:ext cx="899350" cy="5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7725" y="2192305"/>
            <a:ext cx="728550" cy="64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2751" y="2270525"/>
            <a:ext cx="899350" cy="513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8" name="Google Shape;1428;p46"/>
          <p:cNvGrpSpPr/>
          <p:nvPr/>
        </p:nvGrpSpPr>
        <p:grpSpPr>
          <a:xfrm>
            <a:off x="94486" y="245710"/>
            <a:ext cx="728534" cy="664018"/>
            <a:chOff x="1784625" y="1269100"/>
            <a:chExt cx="160350" cy="146150"/>
          </a:xfrm>
        </p:grpSpPr>
        <p:sp>
          <p:nvSpPr>
            <p:cNvPr id="1429" name="Google Shape;1429;p46"/>
            <p:cNvSpPr/>
            <p:nvPr/>
          </p:nvSpPr>
          <p:spPr>
            <a:xfrm>
              <a:off x="1784625" y="1269150"/>
              <a:ext cx="160350" cy="146100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1857500" y="1381100"/>
              <a:ext cx="45350" cy="21400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1795700" y="1274725"/>
              <a:ext cx="142200" cy="11535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32" name="Google Shape;1432;p46"/>
            <p:cNvSpPr/>
            <p:nvPr/>
          </p:nvSpPr>
          <p:spPr>
            <a:xfrm>
              <a:off x="1791300" y="1299150"/>
              <a:ext cx="70750" cy="5740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33" name="Google Shape;1433;p46"/>
            <p:cNvSpPr/>
            <p:nvPr/>
          </p:nvSpPr>
          <p:spPr>
            <a:xfrm>
              <a:off x="1858550" y="1269100"/>
              <a:ext cx="23800" cy="18775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1818975" y="1348850"/>
              <a:ext cx="118725" cy="6060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1797650" y="1269500"/>
              <a:ext cx="58250" cy="43900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/>
          <p:nvPr>
            <p:ph type="ctrTitle"/>
          </p:nvPr>
        </p:nvSpPr>
        <p:spPr>
          <a:xfrm>
            <a:off x="0" y="2010000"/>
            <a:ext cx="53247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Demonstration!</a:t>
            </a:r>
            <a:endParaRPr/>
          </a:p>
        </p:txBody>
      </p:sp>
      <p:grpSp>
        <p:nvGrpSpPr>
          <p:cNvPr id="1441" name="Google Shape;1441;p47"/>
          <p:cNvGrpSpPr/>
          <p:nvPr/>
        </p:nvGrpSpPr>
        <p:grpSpPr>
          <a:xfrm rot="-7491721">
            <a:off x="6579854" y="145133"/>
            <a:ext cx="1891033" cy="2080115"/>
            <a:chOff x="1977150" y="891025"/>
            <a:chExt cx="255500" cy="258050"/>
          </a:xfrm>
        </p:grpSpPr>
        <p:sp>
          <p:nvSpPr>
            <p:cNvPr id="1442" name="Google Shape;1442;p47"/>
            <p:cNvSpPr/>
            <p:nvPr/>
          </p:nvSpPr>
          <p:spPr>
            <a:xfrm>
              <a:off x="2058550" y="1111325"/>
              <a:ext cx="41325" cy="37750"/>
            </a:xfrm>
            <a:custGeom>
              <a:rect b="b" l="l" r="r" t="t"/>
              <a:pathLst>
                <a:path extrusionOk="0" h="1510" w="1653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2186900" y="1026575"/>
              <a:ext cx="45750" cy="45275"/>
            </a:xfrm>
            <a:custGeom>
              <a:rect b="b" l="l" r="r" t="t"/>
              <a:pathLst>
                <a:path extrusionOk="0" h="1811" w="183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2169475" y="934025"/>
              <a:ext cx="44500" cy="40975"/>
            </a:xfrm>
            <a:custGeom>
              <a:rect b="b" l="l" r="r" t="t"/>
              <a:pathLst>
                <a:path extrusionOk="0" h="1639" w="178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2073400" y="891025"/>
              <a:ext cx="40025" cy="37450"/>
            </a:xfrm>
            <a:custGeom>
              <a:rect b="b" l="l" r="r" t="t"/>
              <a:pathLst>
                <a:path extrusionOk="0" h="1498" w="1601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1986900" y="933675"/>
              <a:ext cx="46350" cy="43400"/>
            </a:xfrm>
            <a:custGeom>
              <a:rect b="b" l="l" r="r" t="t"/>
              <a:pathLst>
                <a:path extrusionOk="0" h="1736" w="1854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1977250" y="898100"/>
              <a:ext cx="247600" cy="247600"/>
            </a:xfrm>
            <a:custGeom>
              <a:rect b="b" l="l" r="r" t="t"/>
              <a:pathLst>
                <a:path extrusionOk="0" h="9904" w="9904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1977150" y="996300"/>
              <a:ext cx="247600" cy="149400"/>
            </a:xfrm>
            <a:custGeom>
              <a:rect b="b" l="l" r="r" t="t"/>
              <a:pathLst>
                <a:path extrusionOk="0" h="5976" w="9904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7"/>
            <p:cNvSpPr/>
            <p:nvPr/>
          </p:nvSpPr>
          <p:spPr>
            <a:xfrm>
              <a:off x="2042150" y="945550"/>
              <a:ext cx="31075" cy="21500"/>
            </a:xfrm>
            <a:custGeom>
              <a:rect b="b" l="l" r="r" t="t"/>
              <a:pathLst>
                <a:path extrusionOk="0" h="860" w="1243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7"/>
            <p:cNvSpPr/>
            <p:nvPr/>
          </p:nvSpPr>
          <p:spPr>
            <a:xfrm>
              <a:off x="2034150" y="940200"/>
              <a:ext cx="41850" cy="29475"/>
            </a:xfrm>
            <a:custGeom>
              <a:rect b="b" l="l" r="r" t="t"/>
              <a:pathLst>
                <a:path extrusionOk="0" h="1179" w="1674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7"/>
            <p:cNvSpPr/>
            <p:nvPr/>
          </p:nvSpPr>
          <p:spPr>
            <a:xfrm>
              <a:off x="2043875" y="947600"/>
              <a:ext cx="29350" cy="19350"/>
            </a:xfrm>
            <a:custGeom>
              <a:rect b="b" l="l" r="r" t="t"/>
              <a:pathLst>
                <a:path extrusionOk="0" h="774" w="1174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2093925" y="917650"/>
              <a:ext cx="20200" cy="11125"/>
            </a:xfrm>
            <a:custGeom>
              <a:rect b="b" l="l" r="r" t="t"/>
              <a:pathLst>
                <a:path extrusionOk="0" h="445" w="808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2135225" y="957850"/>
              <a:ext cx="12225" cy="11225"/>
            </a:xfrm>
            <a:custGeom>
              <a:rect b="b" l="l" r="r" t="t"/>
              <a:pathLst>
                <a:path extrusionOk="0" h="449" w="489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2087975" y="914225"/>
              <a:ext cx="27175" cy="16800"/>
            </a:xfrm>
            <a:custGeom>
              <a:rect b="b" l="l" r="r" t="t"/>
              <a:pathLst>
                <a:path extrusionOk="0" h="672" w="1087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2098625" y="917675"/>
              <a:ext cx="15500" cy="11075"/>
            </a:xfrm>
            <a:custGeom>
              <a:rect b="b" l="l" r="r" t="t"/>
              <a:pathLst>
                <a:path extrusionOk="0" h="443" w="62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1990675" y="994325"/>
              <a:ext cx="25350" cy="26525"/>
            </a:xfrm>
            <a:custGeom>
              <a:rect b="b" l="l" r="r" t="t"/>
              <a:pathLst>
                <a:path extrusionOk="0" h="1061" w="1014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2006050" y="989875"/>
              <a:ext cx="14800" cy="20075"/>
            </a:xfrm>
            <a:custGeom>
              <a:rect b="b" l="l" r="r" t="t"/>
              <a:pathLst>
                <a:path extrusionOk="0" h="803" w="592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1982375" y="998775"/>
              <a:ext cx="32425" cy="29500"/>
            </a:xfrm>
            <a:custGeom>
              <a:rect b="b" l="l" r="r" t="t"/>
              <a:pathLst>
                <a:path extrusionOk="0" h="1180" w="1297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1993250" y="994325"/>
              <a:ext cx="22775" cy="21375"/>
            </a:xfrm>
            <a:custGeom>
              <a:rect b="b" l="l" r="r" t="t"/>
              <a:pathLst>
                <a:path extrusionOk="0" h="855" w="911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2014675" y="1040825"/>
              <a:ext cx="46550" cy="37250"/>
            </a:xfrm>
            <a:custGeom>
              <a:rect b="b" l="l" r="r" t="t"/>
              <a:pathLst>
                <a:path extrusionOk="0" h="1490" w="1862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2017025" y="1040875"/>
              <a:ext cx="43400" cy="27625"/>
            </a:xfrm>
            <a:custGeom>
              <a:rect b="b" l="l" r="r" t="t"/>
              <a:pathLst>
                <a:path extrusionOk="0" h="1105" w="1736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2010475" y="1060875"/>
              <a:ext cx="59375" cy="30150"/>
            </a:xfrm>
            <a:custGeom>
              <a:rect b="b" l="l" r="r" t="t"/>
              <a:pathLst>
                <a:path extrusionOk="0" h="1206" w="2375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2054750" y="1107775"/>
              <a:ext cx="36100" cy="20900"/>
            </a:xfrm>
            <a:custGeom>
              <a:rect b="b" l="l" r="r" t="t"/>
              <a:pathLst>
                <a:path extrusionOk="0" h="836" w="1444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2058350" y="1119625"/>
              <a:ext cx="27075" cy="16125"/>
            </a:xfrm>
            <a:custGeom>
              <a:rect b="b" l="l" r="r" t="t"/>
              <a:pathLst>
                <a:path extrusionOk="0" h="645" w="1083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2115125" y="1040775"/>
              <a:ext cx="71075" cy="59300"/>
            </a:xfrm>
            <a:custGeom>
              <a:rect b="b" l="l" r="r" t="t"/>
              <a:pathLst>
                <a:path extrusionOk="0" h="2372" w="2843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2116675" y="1040800"/>
              <a:ext cx="64600" cy="48100"/>
            </a:xfrm>
            <a:custGeom>
              <a:rect b="b" l="l" r="r" t="t"/>
              <a:pathLst>
                <a:path extrusionOk="0" h="1924" w="2584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2110425" y="1065100"/>
              <a:ext cx="81725" cy="51375"/>
            </a:xfrm>
            <a:custGeom>
              <a:rect b="b" l="l" r="r" t="t"/>
              <a:pathLst>
                <a:path extrusionOk="0" h="2055" w="3269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2060400" y="1000950"/>
              <a:ext cx="15075" cy="10100"/>
            </a:xfrm>
            <a:custGeom>
              <a:rect b="b" l="l" r="r" t="t"/>
              <a:pathLst>
                <a:path extrusionOk="0" h="404" w="603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2060300" y="1004300"/>
              <a:ext cx="17850" cy="9425"/>
            </a:xfrm>
            <a:custGeom>
              <a:rect b="b" l="l" r="r" t="t"/>
              <a:pathLst>
                <a:path extrusionOk="0" h="377" w="714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2060500" y="1001000"/>
              <a:ext cx="13250" cy="8250"/>
            </a:xfrm>
            <a:custGeom>
              <a:rect b="b" l="l" r="r" t="t"/>
              <a:pathLst>
                <a:path extrusionOk="0" h="330" w="53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2122825" y="999250"/>
              <a:ext cx="11800" cy="10400"/>
            </a:xfrm>
            <a:custGeom>
              <a:rect b="b" l="l" r="r" t="t"/>
              <a:pathLst>
                <a:path extrusionOk="0" h="416" w="472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2114525" y="995675"/>
              <a:ext cx="24100" cy="18925"/>
            </a:xfrm>
            <a:custGeom>
              <a:rect b="b" l="l" r="r" t="t"/>
              <a:pathLst>
                <a:path extrusionOk="0" h="757" w="964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7"/>
            <p:cNvSpPr/>
            <p:nvPr/>
          </p:nvSpPr>
          <p:spPr>
            <a:xfrm>
              <a:off x="2187300" y="100902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2139125" y="956125"/>
              <a:ext cx="8125" cy="5550"/>
            </a:xfrm>
            <a:custGeom>
              <a:rect b="b" l="l" r="r" t="t"/>
              <a:pathLst>
                <a:path extrusionOk="0" h="222" w="325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7"/>
            <p:cNvSpPr/>
            <p:nvPr/>
          </p:nvSpPr>
          <p:spPr>
            <a:xfrm>
              <a:off x="2185450" y="971825"/>
              <a:ext cx="8025" cy="6350"/>
            </a:xfrm>
            <a:custGeom>
              <a:rect b="b" l="l" r="r" t="t"/>
              <a:pathLst>
                <a:path extrusionOk="0" h="254" w="321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7"/>
            <p:cNvSpPr/>
            <p:nvPr/>
          </p:nvSpPr>
          <p:spPr>
            <a:xfrm>
              <a:off x="2141175" y="929525"/>
              <a:ext cx="15800" cy="8275"/>
            </a:xfrm>
            <a:custGeom>
              <a:rect b="b" l="l" r="r" t="t"/>
              <a:pathLst>
                <a:path extrusionOk="0" h="331" w="632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7"/>
            <p:cNvSpPr/>
            <p:nvPr/>
          </p:nvSpPr>
          <p:spPr>
            <a:xfrm>
              <a:off x="1984850" y="1062525"/>
              <a:ext cx="16325" cy="26225"/>
            </a:xfrm>
            <a:custGeom>
              <a:rect b="b" l="l" r="r" t="t"/>
              <a:pathLst>
                <a:path extrusionOk="0" h="1049" w="653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7"/>
            <p:cNvSpPr/>
            <p:nvPr/>
          </p:nvSpPr>
          <p:spPr>
            <a:xfrm>
              <a:off x="1983200" y="1063650"/>
              <a:ext cx="15200" cy="25025"/>
            </a:xfrm>
            <a:custGeom>
              <a:rect b="b" l="l" r="r" t="t"/>
              <a:pathLst>
                <a:path extrusionOk="0" h="1001" w="608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1986775" y="1072675"/>
              <a:ext cx="11825" cy="15925"/>
            </a:xfrm>
            <a:custGeom>
              <a:rect b="b" l="l" r="r" t="t"/>
              <a:pathLst>
                <a:path extrusionOk="0" h="637" w="473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7"/>
            <p:cNvSpPr/>
            <p:nvPr/>
          </p:nvSpPr>
          <p:spPr>
            <a:xfrm>
              <a:off x="2181250" y="971800"/>
              <a:ext cx="11925" cy="9675"/>
            </a:xfrm>
            <a:custGeom>
              <a:rect b="b" l="l" r="r" t="t"/>
              <a:pathLst>
                <a:path extrusionOk="0" h="387" w="477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1" name="Google Shape;1481;p47"/>
          <p:cNvGrpSpPr/>
          <p:nvPr/>
        </p:nvGrpSpPr>
        <p:grpSpPr>
          <a:xfrm>
            <a:off x="5219213" y="1705040"/>
            <a:ext cx="2641806" cy="1462814"/>
            <a:chOff x="1807600" y="2503350"/>
            <a:chExt cx="934425" cy="428425"/>
          </a:xfrm>
        </p:grpSpPr>
        <p:sp>
          <p:nvSpPr>
            <p:cNvPr id="1482" name="Google Shape;1482;p47"/>
            <p:cNvSpPr/>
            <p:nvPr/>
          </p:nvSpPr>
          <p:spPr>
            <a:xfrm>
              <a:off x="1936550" y="2606050"/>
              <a:ext cx="778725" cy="325725"/>
            </a:xfrm>
            <a:custGeom>
              <a:rect b="b" l="l" r="r" t="t"/>
              <a:pathLst>
                <a:path extrusionOk="0" fill="none" h="13029" w="31149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cap="flat" cmpd="sng" w="2575">
              <a:solidFill>
                <a:srgbClr val="DCDCDC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2617850" y="2549775"/>
              <a:ext cx="88925" cy="74775"/>
            </a:xfrm>
            <a:custGeom>
              <a:rect b="b" l="l" r="r" t="t"/>
              <a:pathLst>
                <a:path extrusionOk="0" h="2991" w="3557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2620125" y="2549775"/>
              <a:ext cx="86650" cy="44525"/>
            </a:xfrm>
            <a:custGeom>
              <a:rect b="b" l="l" r="r" t="t"/>
              <a:pathLst>
                <a:path extrusionOk="0" h="1781" w="3466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5" name="Google Shape;1485;p47"/>
            <p:cNvSpPr/>
            <p:nvPr/>
          </p:nvSpPr>
          <p:spPr>
            <a:xfrm>
              <a:off x="2684600" y="2588625"/>
              <a:ext cx="34675" cy="39800"/>
            </a:xfrm>
            <a:custGeom>
              <a:rect b="b" l="l" r="r" t="t"/>
              <a:pathLst>
                <a:path extrusionOk="0" h="1592" w="1387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2705825" y="2606775"/>
              <a:ext cx="18975" cy="25050"/>
            </a:xfrm>
            <a:custGeom>
              <a:rect b="b" l="l" r="r" t="t"/>
              <a:pathLst>
                <a:path extrusionOk="0" h="1002" w="759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2711350" y="2610275"/>
              <a:ext cx="28525" cy="33850"/>
            </a:xfrm>
            <a:custGeom>
              <a:rect b="b" l="l" r="r" t="t"/>
              <a:pathLst>
                <a:path extrusionOk="0" h="1354" w="1141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8" name="Google Shape;1488;p47"/>
            <p:cNvSpPr/>
            <p:nvPr/>
          </p:nvSpPr>
          <p:spPr>
            <a:xfrm>
              <a:off x="2684600" y="2588625"/>
              <a:ext cx="55275" cy="35925"/>
            </a:xfrm>
            <a:custGeom>
              <a:rect b="b" l="l" r="r" t="t"/>
              <a:pathLst>
                <a:path extrusionOk="0" h="1437" w="2211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9" name="Google Shape;1489;p47"/>
            <p:cNvSpPr/>
            <p:nvPr/>
          </p:nvSpPr>
          <p:spPr>
            <a:xfrm>
              <a:off x="2726625" y="2634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0" name="Google Shape;1490;p47"/>
            <p:cNvSpPr/>
            <p:nvPr/>
          </p:nvSpPr>
          <p:spPr>
            <a:xfrm>
              <a:off x="2628100" y="2552200"/>
              <a:ext cx="30175" cy="43600"/>
            </a:xfrm>
            <a:custGeom>
              <a:rect b="b" l="l" r="r" t="t"/>
              <a:pathLst>
                <a:path extrusionOk="0" h="1744" w="1207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1" name="Google Shape;1491;p47"/>
            <p:cNvSpPr/>
            <p:nvPr/>
          </p:nvSpPr>
          <p:spPr>
            <a:xfrm>
              <a:off x="2630675" y="2552175"/>
              <a:ext cx="27600" cy="43550"/>
            </a:xfrm>
            <a:custGeom>
              <a:rect b="b" l="l" r="r" t="t"/>
              <a:pathLst>
                <a:path extrusionOk="0" h="1742" w="1104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2" name="Google Shape;1492;p47"/>
            <p:cNvSpPr/>
            <p:nvPr/>
          </p:nvSpPr>
          <p:spPr>
            <a:xfrm>
              <a:off x="2604025" y="2604625"/>
              <a:ext cx="69225" cy="73025"/>
            </a:xfrm>
            <a:custGeom>
              <a:rect b="b" l="l" r="r" t="t"/>
              <a:pathLst>
                <a:path extrusionOk="0" fill="none" h="2921" w="2769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3" name="Google Shape;1493;p47"/>
            <p:cNvSpPr/>
            <p:nvPr/>
          </p:nvSpPr>
          <p:spPr>
            <a:xfrm>
              <a:off x="2610775" y="2608725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4" name="Google Shape;1494;p47"/>
            <p:cNvSpPr/>
            <p:nvPr/>
          </p:nvSpPr>
          <p:spPr>
            <a:xfrm>
              <a:off x="2618475" y="2613450"/>
              <a:ext cx="30675" cy="49325"/>
            </a:xfrm>
            <a:custGeom>
              <a:rect b="b" l="l" r="r" t="t"/>
              <a:pathLst>
                <a:path extrusionOk="0" fill="none" h="1973" w="1227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5" name="Google Shape;1495;p47"/>
            <p:cNvSpPr/>
            <p:nvPr/>
          </p:nvSpPr>
          <p:spPr>
            <a:xfrm>
              <a:off x="2626275" y="2618250"/>
              <a:ext cx="30575" cy="49350"/>
            </a:xfrm>
            <a:custGeom>
              <a:rect b="b" l="l" r="r" t="t"/>
              <a:pathLst>
                <a:path extrusionOk="0" fill="none" h="1974" w="1223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6" name="Google Shape;1496;p47"/>
            <p:cNvSpPr/>
            <p:nvPr/>
          </p:nvSpPr>
          <p:spPr>
            <a:xfrm>
              <a:off x="2633950" y="2623175"/>
              <a:ext cx="30675" cy="49250"/>
            </a:xfrm>
            <a:custGeom>
              <a:rect b="b" l="l" r="r" t="t"/>
              <a:pathLst>
                <a:path extrusionOk="0" fill="none" h="1970" w="1227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7" name="Google Shape;1497;p47"/>
            <p:cNvSpPr/>
            <p:nvPr/>
          </p:nvSpPr>
          <p:spPr>
            <a:xfrm>
              <a:off x="2608950" y="2645225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8" name="Google Shape;1498;p47"/>
            <p:cNvSpPr/>
            <p:nvPr/>
          </p:nvSpPr>
          <p:spPr>
            <a:xfrm>
              <a:off x="2613975" y="2637025"/>
              <a:ext cx="39275" cy="24225"/>
            </a:xfrm>
            <a:custGeom>
              <a:rect b="b" l="l" r="r" t="t"/>
              <a:pathLst>
                <a:path extrusionOk="0" fill="none" h="969" w="1571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9" name="Google Shape;1499;p47"/>
            <p:cNvSpPr/>
            <p:nvPr/>
          </p:nvSpPr>
          <p:spPr>
            <a:xfrm>
              <a:off x="2619100" y="2628825"/>
              <a:ext cx="39075" cy="24225"/>
            </a:xfrm>
            <a:custGeom>
              <a:rect b="b" l="l" r="r" t="t"/>
              <a:pathLst>
                <a:path extrusionOk="0" fill="none" h="969" w="1563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0" name="Google Shape;1500;p47"/>
            <p:cNvSpPr/>
            <p:nvPr/>
          </p:nvSpPr>
          <p:spPr>
            <a:xfrm>
              <a:off x="2624225" y="2620625"/>
              <a:ext cx="39075" cy="24425"/>
            </a:xfrm>
            <a:custGeom>
              <a:rect b="b" l="l" r="r" t="t"/>
              <a:pathLst>
                <a:path extrusionOk="0" fill="none" h="977" w="1563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1" name="Google Shape;1501;p47"/>
            <p:cNvSpPr/>
            <p:nvPr/>
          </p:nvSpPr>
          <p:spPr>
            <a:xfrm>
              <a:off x="2629250" y="2612425"/>
              <a:ext cx="39175" cy="24425"/>
            </a:xfrm>
            <a:custGeom>
              <a:rect b="b" l="l" r="r" t="t"/>
              <a:pathLst>
                <a:path extrusionOk="0" fill="none" h="977" w="1567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2" name="Google Shape;1502;p47"/>
            <p:cNvSpPr/>
            <p:nvPr/>
          </p:nvSpPr>
          <p:spPr>
            <a:xfrm>
              <a:off x="2652100" y="2607300"/>
              <a:ext cx="4950" cy="8125"/>
            </a:xfrm>
            <a:custGeom>
              <a:rect b="b" l="l" r="r" t="t"/>
              <a:pathLst>
                <a:path extrusionOk="0" fill="none" h="325" w="198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3" name="Google Shape;1503;p47"/>
            <p:cNvSpPr/>
            <p:nvPr/>
          </p:nvSpPr>
          <p:spPr>
            <a:xfrm>
              <a:off x="2666750" y="2503350"/>
              <a:ext cx="69225" cy="73100"/>
            </a:xfrm>
            <a:custGeom>
              <a:rect b="b" l="l" r="r" t="t"/>
              <a:pathLst>
                <a:path extrusionOk="0" fill="none" h="2924" w="2769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4" name="Google Shape;1504;p47"/>
            <p:cNvSpPr/>
            <p:nvPr/>
          </p:nvSpPr>
          <p:spPr>
            <a:xfrm>
              <a:off x="2673525" y="2507550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5" name="Google Shape;1505;p47"/>
            <p:cNvSpPr/>
            <p:nvPr/>
          </p:nvSpPr>
          <p:spPr>
            <a:xfrm>
              <a:off x="2681200" y="2512375"/>
              <a:ext cx="30700" cy="49325"/>
            </a:xfrm>
            <a:custGeom>
              <a:rect b="b" l="l" r="r" t="t"/>
              <a:pathLst>
                <a:path extrusionOk="0" fill="none" h="1973" w="1228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6" name="Google Shape;1506;p47"/>
            <p:cNvSpPr/>
            <p:nvPr/>
          </p:nvSpPr>
          <p:spPr>
            <a:xfrm>
              <a:off x="2689100" y="2517175"/>
              <a:ext cx="30475" cy="49250"/>
            </a:xfrm>
            <a:custGeom>
              <a:rect b="b" l="l" r="r" t="t"/>
              <a:pathLst>
                <a:path extrusionOk="0" fill="none" h="1970" w="1219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7" name="Google Shape;1507;p47"/>
            <p:cNvSpPr/>
            <p:nvPr/>
          </p:nvSpPr>
          <p:spPr>
            <a:xfrm>
              <a:off x="2696800" y="2522000"/>
              <a:ext cx="30575" cy="49325"/>
            </a:xfrm>
            <a:custGeom>
              <a:rect b="b" l="l" r="r" t="t"/>
              <a:pathLst>
                <a:path extrusionOk="0" fill="none" h="1973" w="1223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8" name="Google Shape;1508;p47"/>
            <p:cNvSpPr/>
            <p:nvPr/>
          </p:nvSpPr>
          <p:spPr>
            <a:xfrm>
              <a:off x="2691875" y="25115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9" name="Google Shape;1509;p47"/>
            <p:cNvSpPr/>
            <p:nvPr/>
          </p:nvSpPr>
          <p:spPr>
            <a:xfrm>
              <a:off x="2686750" y="25197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2681625" y="2527950"/>
              <a:ext cx="39275" cy="24325"/>
            </a:xfrm>
            <a:custGeom>
              <a:rect b="b" l="l" r="r" t="t"/>
              <a:pathLst>
                <a:path extrusionOk="0" fill="none" h="973" w="1571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1" name="Google Shape;1511;p47"/>
            <p:cNvSpPr/>
            <p:nvPr/>
          </p:nvSpPr>
          <p:spPr>
            <a:xfrm>
              <a:off x="2676700" y="25361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2" name="Google Shape;1512;p47"/>
            <p:cNvSpPr/>
            <p:nvPr/>
          </p:nvSpPr>
          <p:spPr>
            <a:xfrm>
              <a:off x="2671575" y="25443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3" name="Google Shape;1513;p47"/>
            <p:cNvSpPr/>
            <p:nvPr/>
          </p:nvSpPr>
          <p:spPr>
            <a:xfrm>
              <a:off x="2679375" y="2563525"/>
              <a:ext cx="5050" cy="8025"/>
            </a:xfrm>
            <a:custGeom>
              <a:rect b="b" l="l" r="r" t="t"/>
              <a:pathLst>
                <a:path extrusionOk="0" fill="none" h="321" w="202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4" name="Google Shape;1514;p47"/>
            <p:cNvSpPr/>
            <p:nvPr/>
          </p:nvSpPr>
          <p:spPr>
            <a:xfrm>
              <a:off x="2730325" y="2628725"/>
              <a:ext cx="11700" cy="7200"/>
            </a:xfrm>
            <a:custGeom>
              <a:rect b="b" l="l" r="r" t="t"/>
              <a:pathLst>
                <a:path extrusionOk="0" fill="none" h="288" w="468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cap="flat" cmpd="sng" w="1325">
              <a:solidFill>
                <a:srgbClr val="71717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5" name="Google Shape;1515;p47"/>
            <p:cNvSpPr/>
            <p:nvPr/>
          </p:nvSpPr>
          <p:spPr>
            <a:xfrm>
              <a:off x="2641950" y="2590850"/>
              <a:ext cx="23300" cy="15125"/>
            </a:xfrm>
            <a:custGeom>
              <a:rect b="b" l="l" r="r" t="t"/>
              <a:pathLst>
                <a:path extrusionOk="0" h="605" w="932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6" name="Google Shape;1516;p47"/>
            <p:cNvSpPr/>
            <p:nvPr/>
          </p:nvSpPr>
          <p:spPr>
            <a:xfrm>
              <a:off x="1825425" y="2680375"/>
              <a:ext cx="46875" cy="50150"/>
            </a:xfrm>
            <a:custGeom>
              <a:rect b="b" l="l" r="r" t="t"/>
              <a:pathLst>
                <a:path extrusionOk="0" h="2006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7" name="Google Shape;1517;p47"/>
            <p:cNvSpPr/>
            <p:nvPr/>
          </p:nvSpPr>
          <p:spPr>
            <a:xfrm>
              <a:off x="1825425" y="2680475"/>
              <a:ext cx="46875" cy="50225"/>
            </a:xfrm>
            <a:custGeom>
              <a:rect b="b" l="l" r="r" t="t"/>
              <a:pathLst>
                <a:path extrusionOk="0" h="2009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8" name="Google Shape;1518;p47"/>
            <p:cNvSpPr/>
            <p:nvPr/>
          </p:nvSpPr>
          <p:spPr>
            <a:xfrm>
              <a:off x="1858550" y="2663675"/>
              <a:ext cx="144675" cy="143650"/>
            </a:xfrm>
            <a:custGeom>
              <a:rect b="b" l="l" r="r" t="t"/>
              <a:pathLst>
                <a:path extrusionOk="0" h="5746" w="5787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9" name="Google Shape;1519;p47"/>
            <p:cNvSpPr/>
            <p:nvPr/>
          </p:nvSpPr>
          <p:spPr>
            <a:xfrm>
              <a:off x="1860275" y="2702125"/>
              <a:ext cx="138950" cy="105200"/>
            </a:xfrm>
            <a:custGeom>
              <a:rect b="b" l="l" r="r" t="t"/>
              <a:pathLst>
                <a:path extrusionOk="0" h="4208" w="5558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0" name="Google Shape;1520;p47"/>
            <p:cNvSpPr/>
            <p:nvPr/>
          </p:nvSpPr>
          <p:spPr>
            <a:xfrm>
              <a:off x="1809025" y="2554325"/>
              <a:ext cx="156050" cy="136625"/>
            </a:xfrm>
            <a:custGeom>
              <a:rect b="b" l="l" r="r" t="t"/>
              <a:pathLst>
                <a:path extrusionOk="0" h="5465" w="6242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1" name="Google Shape;1521;p47"/>
            <p:cNvSpPr/>
            <p:nvPr/>
          </p:nvSpPr>
          <p:spPr>
            <a:xfrm>
              <a:off x="1822550" y="2568100"/>
              <a:ext cx="137400" cy="127500"/>
            </a:xfrm>
            <a:custGeom>
              <a:rect b="b" l="l" r="r" t="t"/>
              <a:pathLst>
                <a:path extrusionOk="0" h="5100" w="5496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2" name="Google Shape;1522;p47"/>
            <p:cNvSpPr/>
            <p:nvPr/>
          </p:nvSpPr>
          <p:spPr>
            <a:xfrm>
              <a:off x="1807600" y="2588125"/>
              <a:ext cx="139550" cy="113375"/>
            </a:xfrm>
            <a:custGeom>
              <a:rect b="b" l="l" r="r" t="t"/>
              <a:pathLst>
                <a:path extrusionOk="0" h="4535" w="5582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3" name="Google Shape;1523;p47"/>
            <p:cNvSpPr/>
            <p:nvPr/>
          </p:nvSpPr>
          <p:spPr>
            <a:xfrm>
              <a:off x="1815800" y="2663325"/>
              <a:ext cx="29850" cy="24575"/>
            </a:xfrm>
            <a:custGeom>
              <a:rect b="b" l="l" r="r" t="t"/>
              <a:pathLst>
                <a:path extrusionOk="0" h="983" w="1194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4" name="Google Shape;1524;p47"/>
            <p:cNvSpPr/>
            <p:nvPr/>
          </p:nvSpPr>
          <p:spPr>
            <a:xfrm>
              <a:off x="1813425" y="2668575"/>
              <a:ext cx="28425" cy="21000"/>
            </a:xfrm>
            <a:custGeom>
              <a:rect b="b" l="l" r="r" t="t"/>
              <a:pathLst>
                <a:path extrusionOk="0" h="840" w="1137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5" name="Google Shape;1525;p47"/>
            <p:cNvSpPr/>
            <p:nvPr/>
          </p:nvSpPr>
          <p:spPr>
            <a:xfrm>
              <a:off x="1887000" y="2576025"/>
              <a:ext cx="40350" cy="13650"/>
            </a:xfrm>
            <a:custGeom>
              <a:rect b="b" l="l" r="r" t="t"/>
              <a:pathLst>
                <a:path extrusionOk="0" h="546" w="1614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6" name="Google Shape;1526;p47"/>
            <p:cNvSpPr/>
            <p:nvPr/>
          </p:nvSpPr>
          <p:spPr>
            <a:xfrm>
              <a:off x="2028825" y="2623325"/>
              <a:ext cx="41025" cy="40250"/>
            </a:xfrm>
            <a:custGeom>
              <a:rect b="b" l="l" r="r" t="t"/>
              <a:pathLst>
                <a:path extrusionOk="0" h="1610" w="1641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7" name="Google Shape;1527;p47"/>
            <p:cNvSpPr/>
            <p:nvPr/>
          </p:nvSpPr>
          <p:spPr>
            <a:xfrm>
              <a:off x="2056500" y="2631075"/>
              <a:ext cx="27300" cy="16925"/>
            </a:xfrm>
            <a:custGeom>
              <a:rect b="b" l="l" r="r" t="t"/>
              <a:pathLst>
                <a:path extrusionOk="0" h="677" w="1092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8" name="Google Shape;1528;p47"/>
            <p:cNvSpPr/>
            <p:nvPr/>
          </p:nvSpPr>
          <p:spPr>
            <a:xfrm>
              <a:off x="2053625" y="2616750"/>
              <a:ext cx="28325" cy="20950"/>
            </a:xfrm>
            <a:custGeom>
              <a:rect b="b" l="l" r="r" t="t"/>
              <a:pathLst>
                <a:path extrusionOk="0" h="838" w="1133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9" name="Google Shape;1529;p47"/>
            <p:cNvSpPr/>
            <p:nvPr/>
          </p:nvSpPr>
          <p:spPr>
            <a:xfrm>
              <a:off x="2044800" y="2607200"/>
              <a:ext cx="23300" cy="25750"/>
            </a:xfrm>
            <a:custGeom>
              <a:rect b="b" l="l" r="r" t="t"/>
              <a:pathLst>
                <a:path extrusionOk="0" h="1030" w="932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0" name="Google Shape;1530;p47"/>
            <p:cNvSpPr/>
            <p:nvPr/>
          </p:nvSpPr>
          <p:spPr>
            <a:xfrm>
              <a:off x="2035475" y="2612675"/>
              <a:ext cx="13350" cy="25725"/>
            </a:xfrm>
            <a:custGeom>
              <a:rect b="b" l="l" r="r" t="t"/>
              <a:pathLst>
                <a:path extrusionOk="0" h="1029" w="534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1" name="Google Shape;1531;p47"/>
            <p:cNvSpPr/>
            <p:nvPr/>
          </p:nvSpPr>
          <p:spPr>
            <a:xfrm>
              <a:off x="2052200" y="2645725"/>
              <a:ext cx="26050" cy="11425"/>
            </a:xfrm>
            <a:custGeom>
              <a:rect b="b" l="l" r="r" t="t"/>
              <a:pathLst>
                <a:path extrusionOk="0" h="457" w="1042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2" name="Google Shape;1532;p47"/>
            <p:cNvSpPr/>
            <p:nvPr/>
          </p:nvSpPr>
          <p:spPr>
            <a:xfrm>
              <a:off x="2058025" y="2608425"/>
              <a:ext cx="10075" cy="18775"/>
            </a:xfrm>
            <a:custGeom>
              <a:rect b="b" l="l" r="r" t="t"/>
              <a:pathLst>
                <a:path extrusionOk="0" h="751" w="403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3" name="Google Shape;1533;p47"/>
            <p:cNvSpPr/>
            <p:nvPr/>
          </p:nvSpPr>
          <p:spPr>
            <a:xfrm>
              <a:off x="2045025" y="2613025"/>
              <a:ext cx="5000" cy="9475"/>
            </a:xfrm>
            <a:custGeom>
              <a:rect b="b" l="l" r="r" t="t"/>
              <a:pathLst>
                <a:path extrusionOk="0" h="379" w="20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4" name="Google Shape;1534;p47"/>
            <p:cNvSpPr/>
            <p:nvPr/>
          </p:nvSpPr>
          <p:spPr>
            <a:xfrm>
              <a:off x="2037625" y="2647575"/>
              <a:ext cx="40625" cy="16075"/>
            </a:xfrm>
            <a:custGeom>
              <a:rect b="b" l="l" r="r" t="t"/>
              <a:pathLst>
                <a:path extrusionOk="0" h="643" w="1625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5" name="Google Shape;1535;p47"/>
            <p:cNvSpPr/>
            <p:nvPr/>
          </p:nvSpPr>
          <p:spPr>
            <a:xfrm>
              <a:off x="2063775" y="2617950"/>
              <a:ext cx="18075" cy="18175"/>
            </a:xfrm>
            <a:custGeom>
              <a:rect b="b" l="l" r="r" t="t"/>
              <a:pathLst>
                <a:path extrusionOk="0" h="727" w="723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6" name="Google Shape;1536;p47"/>
            <p:cNvSpPr/>
            <p:nvPr/>
          </p:nvSpPr>
          <p:spPr>
            <a:xfrm>
              <a:off x="2067975" y="2632300"/>
              <a:ext cx="15825" cy="13875"/>
            </a:xfrm>
            <a:custGeom>
              <a:rect b="b" l="l" r="r" t="t"/>
              <a:pathLst>
                <a:path extrusionOk="0" h="555" w="633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7" name="Google Shape;1537;p47"/>
            <p:cNvSpPr/>
            <p:nvPr/>
          </p:nvSpPr>
          <p:spPr>
            <a:xfrm>
              <a:off x="1978800" y="2639075"/>
              <a:ext cx="58750" cy="49250"/>
            </a:xfrm>
            <a:custGeom>
              <a:rect b="b" l="l" r="r" t="t"/>
              <a:pathLst>
                <a:path extrusionOk="0" h="1970" w="235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8" name="Google Shape;1538;p47"/>
            <p:cNvSpPr/>
            <p:nvPr/>
          </p:nvSpPr>
          <p:spPr>
            <a:xfrm>
              <a:off x="1978800" y="2661925"/>
              <a:ext cx="58750" cy="26550"/>
            </a:xfrm>
            <a:custGeom>
              <a:rect b="b" l="l" r="r" t="t"/>
              <a:pathLst>
                <a:path extrusionOk="0" h="1062" w="235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9" name="Google Shape;1539;p47"/>
            <p:cNvSpPr/>
            <p:nvPr/>
          </p:nvSpPr>
          <p:spPr>
            <a:xfrm>
              <a:off x="2022450" y="2639175"/>
              <a:ext cx="350" cy="750"/>
            </a:xfrm>
            <a:custGeom>
              <a:rect b="b" l="l" r="r" t="t"/>
              <a:pathLst>
                <a:path extrusionOk="0" h="30" w="14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0" name="Google Shape;1540;p47"/>
            <p:cNvSpPr/>
            <p:nvPr/>
          </p:nvSpPr>
          <p:spPr>
            <a:xfrm>
              <a:off x="2021850" y="2634975"/>
              <a:ext cx="25125" cy="33525"/>
            </a:xfrm>
            <a:custGeom>
              <a:rect b="b" l="l" r="r" t="t"/>
              <a:pathLst>
                <a:path extrusionOk="0" h="1341" w="1005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1" name="Google Shape;1541;p47"/>
            <p:cNvSpPr/>
            <p:nvPr/>
          </p:nvSpPr>
          <p:spPr>
            <a:xfrm>
              <a:off x="2025950" y="2635150"/>
              <a:ext cx="21025" cy="33400"/>
            </a:xfrm>
            <a:custGeom>
              <a:rect b="b" l="l" r="r" t="t"/>
              <a:pathLst>
                <a:path extrusionOk="0" h="1336" w="841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2" name="Google Shape;1542;p47"/>
            <p:cNvSpPr/>
            <p:nvPr/>
          </p:nvSpPr>
          <p:spPr>
            <a:xfrm>
              <a:off x="1871050" y="2639950"/>
              <a:ext cx="174400" cy="172900"/>
            </a:xfrm>
            <a:custGeom>
              <a:rect b="b" l="l" r="r" t="t"/>
              <a:pathLst>
                <a:path extrusionOk="0" h="6916" w="6976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3" name="Google Shape;1543;p47"/>
            <p:cNvSpPr/>
            <p:nvPr/>
          </p:nvSpPr>
          <p:spPr>
            <a:xfrm>
              <a:off x="1871675" y="2639900"/>
              <a:ext cx="146500" cy="70025"/>
            </a:xfrm>
            <a:custGeom>
              <a:rect b="b" l="l" r="r" t="t"/>
              <a:pathLst>
                <a:path extrusionOk="0" h="2801" w="586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4" name="Google Shape;1544;p47"/>
            <p:cNvSpPr/>
            <p:nvPr/>
          </p:nvSpPr>
          <p:spPr>
            <a:xfrm>
              <a:off x="2013950" y="2705600"/>
              <a:ext cx="26875" cy="34775"/>
            </a:xfrm>
            <a:custGeom>
              <a:rect b="b" l="l" r="r" t="t"/>
              <a:pathLst>
                <a:path extrusionOk="0" h="1391" w="1075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5" name="Google Shape;1545;p47"/>
            <p:cNvSpPr/>
            <p:nvPr/>
          </p:nvSpPr>
          <p:spPr>
            <a:xfrm>
              <a:off x="1932550" y="2661525"/>
              <a:ext cx="80600" cy="64075"/>
            </a:xfrm>
            <a:custGeom>
              <a:rect b="b" l="l" r="r" t="t"/>
              <a:pathLst>
                <a:path extrusionOk="0" h="2563" w="3224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6" name="Google Shape;1546;p47"/>
            <p:cNvSpPr/>
            <p:nvPr/>
          </p:nvSpPr>
          <p:spPr>
            <a:xfrm>
              <a:off x="1936350" y="2716900"/>
              <a:ext cx="15925" cy="14125"/>
            </a:xfrm>
            <a:custGeom>
              <a:rect b="b" l="l" r="r" t="t"/>
              <a:pathLst>
                <a:path extrusionOk="0" h="565" w="637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7" name="Google Shape;1547;p47"/>
            <p:cNvSpPr/>
            <p:nvPr/>
          </p:nvSpPr>
          <p:spPr>
            <a:xfrm>
              <a:off x="1920775" y="2690225"/>
              <a:ext cx="13350" cy="11750"/>
            </a:xfrm>
            <a:custGeom>
              <a:rect b="b" l="l" r="r" t="t"/>
              <a:pathLst>
                <a:path extrusionOk="0" h="470" w="534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8" name="Google Shape;1548;p47"/>
            <p:cNvSpPr/>
            <p:nvPr/>
          </p:nvSpPr>
          <p:spPr>
            <a:xfrm>
              <a:off x="1937575" y="2716850"/>
              <a:ext cx="14575" cy="11950"/>
            </a:xfrm>
            <a:custGeom>
              <a:rect b="b" l="l" r="r" t="t"/>
              <a:pathLst>
                <a:path extrusionOk="0" h="478" w="583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9" name="Google Shape;1549;p47"/>
            <p:cNvSpPr/>
            <p:nvPr/>
          </p:nvSpPr>
          <p:spPr>
            <a:xfrm>
              <a:off x="1921475" y="2690125"/>
              <a:ext cx="12325" cy="10075"/>
            </a:xfrm>
            <a:custGeom>
              <a:rect b="b" l="l" r="r" t="t"/>
              <a:pathLst>
                <a:path extrusionOk="0" h="403" w="493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0" name="Google Shape;1550;p47"/>
            <p:cNvSpPr/>
            <p:nvPr/>
          </p:nvSpPr>
          <p:spPr>
            <a:xfrm>
              <a:off x="1934500" y="2644200"/>
              <a:ext cx="79275" cy="67150"/>
            </a:xfrm>
            <a:custGeom>
              <a:rect b="b" l="l" r="r" t="t"/>
              <a:pathLst>
                <a:path extrusionOk="0" h="2686" w="3171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1941875" y="2707000"/>
              <a:ext cx="19925" cy="19675"/>
            </a:xfrm>
            <a:custGeom>
              <a:rect b="b" l="l" r="r" t="t"/>
              <a:pathLst>
                <a:path extrusionOk="0" h="787" w="797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2" name="Google Shape;1552;p47"/>
            <p:cNvSpPr/>
            <p:nvPr/>
          </p:nvSpPr>
          <p:spPr>
            <a:xfrm>
              <a:off x="1941875" y="2707000"/>
              <a:ext cx="19100" cy="18725"/>
            </a:xfrm>
            <a:custGeom>
              <a:rect b="b" l="l" r="r" t="t"/>
              <a:pathLst>
                <a:path extrusionOk="0" h="749" w="764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3" name="Google Shape;1553;p47"/>
            <p:cNvSpPr/>
            <p:nvPr/>
          </p:nvSpPr>
          <p:spPr>
            <a:xfrm>
              <a:off x="1947425" y="2652125"/>
              <a:ext cx="38675" cy="27775"/>
            </a:xfrm>
            <a:custGeom>
              <a:rect b="b" l="l" r="r" t="t"/>
              <a:pathLst>
                <a:path extrusionOk="0" h="1111" w="1547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1932750" y="2751775"/>
              <a:ext cx="77950" cy="66400"/>
            </a:xfrm>
            <a:custGeom>
              <a:rect b="b" l="l" r="r" t="t"/>
              <a:pathLst>
                <a:path extrusionOk="0" h="2656" w="3118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1969450" y="2752350"/>
              <a:ext cx="31400" cy="26175"/>
            </a:xfrm>
            <a:custGeom>
              <a:rect b="b" l="l" r="r" t="t"/>
              <a:pathLst>
                <a:path extrusionOk="0" h="1047" w="1256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6" name="Google Shape;1556;p47"/>
            <p:cNvSpPr/>
            <p:nvPr/>
          </p:nvSpPr>
          <p:spPr>
            <a:xfrm>
              <a:off x="1932975" y="2751775"/>
              <a:ext cx="77725" cy="41000"/>
            </a:xfrm>
            <a:custGeom>
              <a:rect b="b" l="l" r="r" t="t"/>
              <a:pathLst>
                <a:path extrusionOk="0" h="1640" w="3109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2046450" y="2773550"/>
              <a:ext cx="15800" cy="62475"/>
            </a:xfrm>
            <a:custGeom>
              <a:rect b="b" l="l" r="r" t="t"/>
              <a:pathLst>
                <a:path extrusionOk="0" h="2499" w="632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2004000" y="2782800"/>
              <a:ext cx="32125" cy="21350"/>
            </a:xfrm>
            <a:custGeom>
              <a:rect b="b" l="l" r="r" t="t"/>
              <a:pathLst>
                <a:path extrusionOk="0" h="854" w="1285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2043775" y="2776600"/>
              <a:ext cx="22475" cy="58450"/>
            </a:xfrm>
            <a:custGeom>
              <a:rect b="b" l="l" r="r" t="t"/>
              <a:pathLst>
                <a:path extrusionOk="0" h="2338" w="899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2" name="Google Shape;1562;p47"/>
            <p:cNvSpPr/>
            <p:nvPr/>
          </p:nvSpPr>
          <p:spPr>
            <a:xfrm>
              <a:off x="2044000" y="2776775"/>
              <a:ext cx="20525" cy="57500"/>
            </a:xfrm>
            <a:custGeom>
              <a:rect b="b" l="l" r="r" t="t"/>
              <a:pathLst>
                <a:path extrusionOk="0" h="2300" w="821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1865400" y="2779375"/>
              <a:ext cx="43500" cy="33925"/>
            </a:xfrm>
            <a:custGeom>
              <a:rect b="b" l="l" r="r" t="t"/>
              <a:pathLst>
                <a:path extrusionOk="0" h="1357" w="174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1872075" y="2802775"/>
              <a:ext cx="14775" cy="27375"/>
            </a:xfrm>
            <a:custGeom>
              <a:rect b="b" l="l" r="r" t="t"/>
              <a:pathLst>
                <a:path extrusionOk="0" h="1095" w="591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1885500" y="2806050"/>
              <a:ext cx="11725" cy="30275"/>
            </a:xfrm>
            <a:custGeom>
              <a:rect b="b" l="l" r="r" t="t"/>
              <a:pathLst>
                <a:path extrusionOk="0" h="1211" w="469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1893800" y="2800725"/>
              <a:ext cx="19400" cy="28850"/>
            </a:xfrm>
            <a:custGeom>
              <a:rect b="b" l="l" r="r" t="t"/>
              <a:pathLst>
                <a:path extrusionOk="0" h="1154" w="776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1894325" y="2789450"/>
              <a:ext cx="24425" cy="20675"/>
            </a:xfrm>
            <a:custGeom>
              <a:rect b="b" l="l" r="r" t="t"/>
              <a:pathLst>
                <a:path extrusionOk="0" h="827" w="977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1860900" y="2794050"/>
              <a:ext cx="21450" cy="23650"/>
            </a:xfrm>
            <a:custGeom>
              <a:rect b="b" l="l" r="r" t="t"/>
              <a:pathLst>
                <a:path extrusionOk="0" h="946" w="858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1895025" y="2780425"/>
              <a:ext cx="23825" cy="29775"/>
            </a:xfrm>
            <a:custGeom>
              <a:rect b="b" l="l" r="r" t="t"/>
              <a:pathLst>
                <a:path extrusionOk="0" h="1191" w="953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1903550" y="2806425"/>
              <a:ext cx="9450" cy="23150"/>
            </a:xfrm>
            <a:custGeom>
              <a:rect b="b" l="l" r="r" t="t"/>
              <a:pathLst>
                <a:path extrusionOk="0" h="926" w="378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1874625" y="2813150"/>
              <a:ext cx="11000" cy="17000"/>
            </a:xfrm>
            <a:custGeom>
              <a:rect b="b" l="l" r="r" t="t"/>
              <a:pathLst>
                <a:path extrusionOk="0" h="680" w="44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1863975" y="2811100"/>
              <a:ext cx="10800" cy="6675"/>
            </a:xfrm>
            <a:custGeom>
              <a:rect b="b" l="l" r="r" t="t"/>
              <a:pathLst>
                <a:path extrusionOk="0" h="267" w="432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1888175" y="2812725"/>
              <a:ext cx="8825" cy="23600"/>
            </a:xfrm>
            <a:custGeom>
              <a:rect b="b" l="l" r="r" t="t"/>
              <a:pathLst>
                <a:path extrusionOk="0" h="944" w="353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1865625" y="2694850"/>
              <a:ext cx="43900" cy="80375"/>
            </a:xfrm>
            <a:custGeom>
              <a:rect b="b" l="l" r="r" t="t"/>
              <a:pathLst>
                <a:path extrusionOk="0" h="3215" w="1756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1880800" y="2694900"/>
              <a:ext cx="28725" cy="79100"/>
            </a:xfrm>
            <a:custGeom>
              <a:rect b="b" l="l" r="r" t="t"/>
              <a:pathLst>
                <a:path extrusionOk="0" h="3164" w="1149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1866950" y="2720050"/>
              <a:ext cx="16625" cy="33350"/>
            </a:xfrm>
            <a:custGeom>
              <a:rect b="b" l="l" r="r" t="t"/>
              <a:pathLst>
                <a:path extrusionOk="0" h="1334" w="665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1866950" y="2772950"/>
              <a:ext cx="37350" cy="13600"/>
            </a:xfrm>
            <a:custGeom>
              <a:rect b="b" l="l" r="r" t="t"/>
              <a:pathLst>
                <a:path extrusionOk="0" h="544" w="1494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1867675" y="2773225"/>
              <a:ext cx="36500" cy="10200"/>
            </a:xfrm>
            <a:custGeom>
              <a:rect b="b" l="l" r="r" t="t"/>
              <a:pathLst>
                <a:path extrusionOk="0" h="408" w="146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1992925" y="2710800"/>
              <a:ext cx="93525" cy="54725"/>
            </a:xfrm>
            <a:custGeom>
              <a:rect b="b" l="l" r="r" t="t"/>
              <a:pathLst>
                <a:path extrusionOk="0" h="2189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2046050" y="2711350"/>
              <a:ext cx="31700" cy="16950"/>
            </a:xfrm>
            <a:custGeom>
              <a:rect b="b" l="l" r="r" t="t"/>
              <a:pathLst>
                <a:path extrusionOk="0" h="678" w="1268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1992925" y="2710800"/>
              <a:ext cx="93525" cy="26600"/>
            </a:xfrm>
            <a:custGeom>
              <a:rect b="b" l="l" r="r" t="t"/>
              <a:pathLst>
                <a:path extrusionOk="0" h="1064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2076075" y="2718275"/>
              <a:ext cx="67375" cy="62875"/>
            </a:xfrm>
            <a:custGeom>
              <a:rect b="b" l="l" r="r" t="t"/>
              <a:pathLst>
                <a:path extrusionOk="0" h="2515" w="2695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2083250" y="2718275"/>
              <a:ext cx="60300" cy="62075"/>
            </a:xfrm>
            <a:custGeom>
              <a:rect b="b" l="l" r="r" t="t"/>
              <a:pathLst>
                <a:path extrusionOk="0" h="2483" w="2412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2125175" y="2721550"/>
              <a:ext cx="22375" cy="58450"/>
            </a:xfrm>
            <a:custGeom>
              <a:rect b="b" l="l" r="r" t="t"/>
              <a:pathLst>
                <a:path extrusionOk="0" h="2338" w="895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2125375" y="2721400"/>
              <a:ext cx="20850" cy="57125"/>
            </a:xfrm>
            <a:custGeom>
              <a:rect b="b" l="l" r="r" t="t"/>
              <a:pathLst>
                <a:path extrusionOk="0" h="2285" w="834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1924975" y="2681725"/>
              <a:ext cx="16525" cy="16300"/>
            </a:xfrm>
            <a:custGeom>
              <a:rect b="b" l="l" r="r" t="t"/>
              <a:pathLst>
                <a:path extrusionOk="0" h="652" w="661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1925075" y="2681525"/>
              <a:ext cx="16125" cy="14875"/>
            </a:xfrm>
            <a:custGeom>
              <a:rect b="b" l="l" r="r" t="t"/>
              <a:pathLst>
                <a:path extrusionOk="0" h="595" w="645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1960850" y="2687550"/>
              <a:ext cx="10375" cy="6825"/>
            </a:xfrm>
            <a:custGeom>
              <a:rect b="b" l="l" r="r" t="t"/>
              <a:pathLst>
                <a:path extrusionOk="0" h="273" w="415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1960850" y="268342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1975725" y="2700475"/>
              <a:ext cx="8225" cy="5400"/>
            </a:xfrm>
            <a:custGeom>
              <a:rect b="b" l="l" r="r" t="t"/>
              <a:pathLst>
                <a:path extrusionOk="0" h="216" w="329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1975725" y="2697400"/>
              <a:ext cx="8525" cy="7125"/>
            </a:xfrm>
            <a:custGeom>
              <a:rect b="b" l="l" r="r" t="t"/>
              <a:pathLst>
                <a:path extrusionOk="0" h="285" w="341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1991500" y="2693925"/>
              <a:ext cx="8225" cy="5475"/>
            </a:xfrm>
            <a:custGeom>
              <a:rect b="b" l="l" r="r" t="t"/>
              <a:pathLst>
                <a:path extrusionOk="0" h="219" w="329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1991500" y="2690825"/>
              <a:ext cx="8425" cy="7125"/>
            </a:xfrm>
            <a:custGeom>
              <a:rect b="b" l="l" r="r" t="t"/>
              <a:pathLst>
                <a:path extrusionOk="0" h="285" w="337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1985050" y="2677825"/>
              <a:ext cx="10475" cy="6800"/>
            </a:xfrm>
            <a:custGeom>
              <a:rect b="b" l="l" r="r" t="t"/>
              <a:pathLst>
                <a:path extrusionOk="0" h="272" w="419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1985050" y="267367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1973450" y="2682425"/>
              <a:ext cx="10400" cy="6825"/>
            </a:xfrm>
            <a:custGeom>
              <a:rect b="b" l="l" r="r" t="t"/>
              <a:pathLst>
                <a:path extrusionOk="0" h="273" w="416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1973450" y="2678300"/>
              <a:ext cx="10600" cy="9000"/>
            </a:xfrm>
            <a:custGeom>
              <a:rect b="b" l="l" r="r" t="t"/>
              <a:pathLst>
                <a:path extrusionOk="0" h="360" w="424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1874325" y="257787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99" name="Google Shape;1599;p47"/>
          <p:cNvGrpSpPr/>
          <p:nvPr/>
        </p:nvGrpSpPr>
        <p:grpSpPr>
          <a:xfrm flipH="1" rot="-3358774">
            <a:off x="5276820" y="3395662"/>
            <a:ext cx="1565759" cy="1465272"/>
            <a:chOff x="1407275" y="964138"/>
            <a:chExt cx="1092300" cy="990748"/>
          </a:xfrm>
        </p:grpSpPr>
        <p:sp>
          <p:nvSpPr>
            <p:cNvPr id="1600" name="Google Shape;1600;p47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48"/>
          <p:cNvSpPr txBox="1"/>
          <p:nvPr/>
        </p:nvSpPr>
        <p:spPr>
          <a:xfrm>
            <a:off x="497450" y="256400"/>
            <a:ext cx="52185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Machine Learning Implementation</a:t>
            </a:r>
            <a:endParaRPr b="1" sz="23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610" name="Google Shape;1610;p48"/>
          <p:cNvGrpSpPr/>
          <p:nvPr/>
        </p:nvGrpSpPr>
        <p:grpSpPr>
          <a:xfrm>
            <a:off x="6398036" y="256407"/>
            <a:ext cx="2412143" cy="1469511"/>
            <a:chOff x="4171375" y="612675"/>
            <a:chExt cx="3310200" cy="2070900"/>
          </a:xfrm>
        </p:grpSpPr>
        <p:sp>
          <p:nvSpPr>
            <p:cNvPr id="1611" name="Google Shape;1611;p48"/>
            <p:cNvSpPr/>
            <p:nvPr/>
          </p:nvSpPr>
          <p:spPr>
            <a:xfrm>
              <a:off x="4171375" y="612675"/>
              <a:ext cx="3310200" cy="2070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4616725" y="1191600"/>
              <a:ext cx="2419500" cy="13434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4943250" y="1651775"/>
              <a:ext cx="1707000" cy="7572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8"/>
            <p:cNvSpPr txBox="1"/>
            <p:nvPr/>
          </p:nvSpPr>
          <p:spPr>
            <a:xfrm>
              <a:off x="4750300" y="724000"/>
              <a:ext cx="1707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Library</a:t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15" name="Google Shape;1615;p48"/>
            <p:cNvSpPr txBox="1"/>
            <p:nvPr/>
          </p:nvSpPr>
          <p:spPr>
            <a:xfrm>
              <a:off x="4687450" y="1262325"/>
              <a:ext cx="1707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Network</a:t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16" name="Google Shape;1616;p48"/>
            <p:cNvSpPr txBox="1"/>
            <p:nvPr/>
          </p:nvSpPr>
          <p:spPr>
            <a:xfrm>
              <a:off x="4972975" y="1681525"/>
              <a:ext cx="1707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Skills</a:t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1617" name="Google Shape;16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25" y="968900"/>
            <a:ext cx="5645176" cy="7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00" y="2991850"/>
            <a:ext cx="27336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325" y="2705000"/>
            <a:ext cx="3261925" cy="16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4" name="Google Shape;1624;p49"/>
          <p:cNvGrpSpPr/>
          <p:nvPr/>
        </p:nvGrpSpPr>
        <p:grpSpPr>
          <a:xfrm>
            <a:off x="152400" y="358450"/>
            <a:ext cx="8839202" cy="2754189"/>
            <a:chOff x="152400" y="152400"/>
            <a:chExt cx="8839202" cy="2754189"/>
          </a:xfrm>
        </p:grpSpPr>
        <p:pic>
          <p:nvPicPr>
            <p:cNvPr id="1625" name="Google Shape;1625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8839202" cy="2754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6" name="Google Shape;162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10350" y="810102"/>
              <a:ext cx="923850" cy="945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7" name="Google Shape;162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800" y="3600980"/>
            <a:ext cx="2764300" cy="5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49"/>
          <p:cNvPicPr preferRelativeResize="0"/>
          <p:nvPr/>
        </p:nvPicPr>
        <p:blipFill rotWithShape="1">
          <a:blip r:embed="rId6">
            <a:alphaModFix/>
          </a:blip>
          <a:srcRect b="0" l="14801" r="21726" t="0"/>
          <a:stretch/>
        </p:blipFill>
        <p:spPr>
          <a:xfrm>
            <a:off x="5566725" y="3272475"/>
            <a:ext cx="2530925" cy="17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0"/>
          <p:cNvSpPr txBox="1"/>
          <p:nvPr>
            <p:ph type="ctrTitle"/>
          </p:nvPr>
        </p:nvSpPr>
        <p:spPr>
          <a:xfrm>
            <a:off x="0" y="1726350"/>
            <a:ext cx="53247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1634" name="Google Shape;1634;p50"/>
          <p:cNvGrpSpPr/>
          <p:nvPr/>
        </p:nvGrpSpPr>
        <p:grpSpPr>
          <a:xfrm rot="-7491721">
            <a:off x="6579854" y="145133"/>
            <a:ext cx="1891033" cy="2080115"/>
            <a:chOff x="1977150" y="891025"/>
            <a:chExt cx="255500" cy="258050"/>
          </a:xfrm>
        </p:grpSpPr>
        <p:sp>
          <p:nvSpPr>
            <p:cNvPr id="1635" name="Google Shape;1635;p50"/>
            <p:cNvSpPr/>
            <p:nvPr/>
          </p:nvSpPr>
          <p:spPr>
            <a:xfrm>
              <a:off x="2058550" y="1111325"/>
              <a:ext cx="41325" cy="37750"/>
            </a:xfrm>
            <a:custGeom>
              <a:rect b="b" l="l" r="r" t="t"/>
              <a:pathLst>
                <a:path extrusionOk="0" h="1510" w="1653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2186900" y="1026575"/>
              <a:ext cx="45750" cy="45275"/>
            </a:xfrm>
            <a:custGeom>
              <a:rect b="b" l="l" r="r" t="t"/>
              <a:pathLst>
                <a:path extrusionOk="0" h="1811" w="183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0"/>
            <p:cNvSpPr/>
            <p:nvPr/>
          </p:nvSpPr>
          <p:spPr>
            <a:xfrm>
              <a:off x="2169475" y="934025"/>
              <a:ext cx="44500" cy="40975"/>
            </a:xfrm>
            <a:custGeom>
              <a:rect b="b" l="l" r="r" t="t"/>
              <a:pathLst>
                <a:path extrusionOk="0" h="1639" w="178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0"/>
            <p:cNvSpPr/>
            <p:nvPr/>
          </p:nvSpPr>
          <p:spPr>
            <a:xfrm>
              <a:off x="2073400" y="891025"/>
              <a:ext cx="40025" cy="37450"/>
            </a:xfrm>
            <a:custGeom>
              <a:rect b="b" l="l" r="r" t="t"/>
              <a:pathLst>
                <a:path extrusionOk="0" h="1498" w="1601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1986900" y="933675"/>
              <a:ext cx="46350" cy="43400"/>
            </a:xfrm>
            <a:custGeom>
              <a:rect b="b" l="l" r="r" t="t"/>
              <a:pathLst>
                <a:path extrusionOk="0" h="1736" w="1854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1977250" y="898100"/>
              <a:ext cx="247600" cy="247600"/>
            </a:xfrm>
            <a:custGeom>
              <a:rect b="b" l="l" r="r" t="t"/>
              <a:pathLst>
                <a:path extrusionOk="0" h="9904" w="9904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1977150" y="996300"/>
              <a:ext cx="247600" cy="149400"/>
            </a:xfrm>
            <a:custGeom>
              <a:rect b="b" l="l" r="r" t="t"/>
              <a:pathLst>
                <a:path extrusionOk="0" h="5976" w="9904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2042150" y="945550"/>
              <a:ext cx="31075" cy="21500"/>
            </a:xfrm>
            <a:custGeom>
              <a:rect b="b" l="l" r="r" t="t"/>
              <a:pathLst>
                <a:path extrusionOk="0" h="860" w="1243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2034150" y="940200"/>
              <a:ext cx="41850" cy="29475"/>
            </a:xfrm>
            <a:custGeom>
              <a:rect b="b" l="l" r="r" t="t"/>
              <a:pathLst>
                <a:path extrusionOk="0" h="1179" w="1674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2043875" y="947600"/>
              <a:ext cx="29350" cy="19350"/>
            </a:xfrm>
            <a:custGeom>
              <a:rect b="b" l="l" r="r" t="t"/>
              <a:pathLst>
                <a:path extrusionOk="0" h="774" w="1174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2093925" y="917650"/>
              <a:ext cx="20200" cy="11125"/>
            </a:xfrm>
            <a:custGeom>
              <a:rect b="b" l="l" r="r" t="t"/>
              <a:pathLst>
                <a:path extrusionOk="0" h="445" w="808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2135225" y="957850"/>
              <a:ext cx="12225" cy="11225"/>
            </a:xfrm>
            <a:custGeom>
              <a:rect b="b" l="l" r="r" t="t"/>
              <a:pathLst>
                <a:path extrusionOk="0" h="449" w="489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2087975" y="914225"/>
              <a:ext cx="27175" cy="16800"/>
            </a:xfrm>
            <a:custGeom>
              <a:rect b="b" l="l" r="r" t="t"/>
              <a:pathLst>
                <a:path extrusionOk="0" h="672" w="1087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2098625" y="917675"/>
              <a:ext cx="15500" cy="11075"/>
            </a:xfrm>
            <a:custGeom>
              <a:rect b="b" l="l" r="r" t="t"/>
              <a:pathLst>
                <a:path extrusionOk="0" h="443" w="62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0"/>
            <p:cNvSpPr/>
            <p:nvPr/>
          </p:nvSpPr>
          <p:spPr>
            <a:xfrm>
              <a:off x="1990675" y="994325"/>
              <a:ext cx="25350" cy="26525"/>
            </a:xfrm>
            <a:custGeom>
              <a:rect b="b" l="l" r="r" t="t"/>
              <a:pathLst>
                <a:path extrusionOk="0" h="1061" w="1014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2006050" y="989875"/>
              <a:ext cx="14800" cy="20075"/>
            </a:xfrm>
            <a:custGeom>
              <a:rect b="b" l="l" r="r" t="t"/>
              <a:pathLst>
                <a:path extrusionOk="0" h="803" w="592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1982375" y="998775"/>
              <a:ext cx="32425" cy="29500"/>
            </a:xfrm>
            <a:custGeom>
              <a:rect b="b" l="l" r="r" t="t"/>
              <a:pathLst>
                <a:path extrusionOk="0" h="1180" w="1297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1993250" y="994325"/>
              <a:ext cx="22775" cy="21375"/>
            </a:xfrm>
            <a:custGeom>
              <a:rect b="b" l="l" r="r" t="t"/>
              <a:pathLst>
                <a:path extrusionOk="0" h="855" w="911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2014675" y="1040825"/>
              <a:ext cx="46550" cy="37250"/>
            </a:xfrm>
            <a:custGeom>
              <a:rect b="b" l="l" r="r" t="t"/>
              <a:pathLst>
                <a:path extrusionOk="0" h="1490" w="1862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2017025" y="1040875"/>
              <a:ext cx="43400" cy="27625"/>
            </a:xfrm>
            <a:custGeom>
              <a:rect b="b" l="l" r="r" t="t"/>
              <a:pathLst>
                <a:path extrusionOk="0" h="1105" w="1736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0"/>
            <p:cNvSpPr/>
            <p:nvPr/>
          </p:nvSpPr>
          <p:spPr>
            <a:xfrm>
              <a:off x="2010475" y="1060875"/>
              <a:ext cx="59375" cy="30150"/>
            </a:xfrm>
            <a:custGeom>
              <a:rect b="b" l="l" r="r" t="t"/>
              <a:pathLst>
                <a:path extrusionOk="0" h="1206" w="2375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0"/>
            <p:cNvSpPr/>
            <p:nvPr/>
          </p:nvSpPr>
          <p:spPr>
            <a:xfrm>
              <a:off x="2054750" y="1107775"/>
              <a:ext cx="36100" cy="20900"/>
            </a:xfrm>
            <a:custGeom>
              <a:rect b="b" l="l" r="r" t="t"/>
              <a:pathLst>
                <a:path extrusionOk="0" h="836" w="1444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0"/>
            <p:cNvSpPr/>
            <p:nvPr/>
          </p:nvSpPr>
          <p:spPr>
            <a:xfrm>
              <a:off x="2058350" y="1119625"/>
              <a:ext cx="27075" cy="16125"/>
            </a:xfrm>
            <a:custGeom>
              <a:rect b="b" l="l" r="r" t="t"/>
              <a:pathLst>
                <a:path extrusionOk="0" h="645" w="1083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0"/>
            <p:cNvSpPr/>
            <p:nvPr/>
          </p:nvSpPr>
          <p:spPr>
            <a:xfrm>
              <a:off x="2115125" y="1040775"/>
              <a:ext cx="71075" cy="59300"/>
            </a:xfrm>
            <a:custGeom>
              <a:rect b="b" l="l" r="r" t="t"/>
              <a:pathLst>
                <a:path extrusionOk="0" h="2372" w="2843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0"/>
            <p:cNvSpPr/>
            <p:nvPr/>
          </p:nvSpPr>
          <p:spPr>
            <a:xfrm>
              <a:off x="2116675" y="1040800"/>
              <a:ext cx="64600" cy="48100"/>
            </a:xfrm>
            <a:custGeom>
              <a:rect b="b" l="l" r="r" t="t"/>
              <a:pathLst>
                <a:path extrusionOk="0" h="1924" w="2584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0"/>
            <p:cNvSpPr/>
            <p:nvPr/>
          </p:nvSpPr>
          <p:spPr>
            <a:xfrm>
              <a:off x="2110425" y="1065100"/>
              <a:ext cx="81725" cy="51375"/>
            </a:xfrm>
            <a:custGeom>
              <a:rect b="b" l="l" r="r" t="t"/>
              <a:pathLst>
                <a:path extrusionOk="0" h="2055" w="3269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0"/>
            <p:cNvSpPr/>
            <p:nvPr/>
          </p:nvSpPr>
          <p:spPr>
            <a:xfrm>
              <a:off x="2060400" y="1000950"/>
              <a:ext cx="15075" cy="10100"/>
            </a:xfrm>
            <a:custGeom>
              <a:rect b="b" l="l" r="r" t="t"/>
              <a:pathLst>
                <a:path extrusionOk="0" h="404" w="603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0"/>
            <p:cNvSpPr/>
            <p:nvPr/>
          </p:nvSpPr>
          <p:spPr>
            <a:xfrm>
              <a:off x="2060300" y="1004300"/>
              <a:ext cx="17850" cy="9425"/>
            </a:xfrm>
            <a:custGeom>
              <a:rect b="b" l="l" r="r" t="t"/>
              <a:pathLst>
                <a:path extrusionOk="0" h="377" w="714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0"/>
            <p:cNvSpPr/>
            <p:nvPr/>
          </p:nvSpPr>
          <p:spPr>
            <a:xfrm>
              <a:off x="2060500" y="1001000"/>
              <a:ext cx="13250" cy="8250"/>
            </a:xfrm>
            <a:custGeom>
              <a:rect b="b" l="l" r="r" t="t"/>
              <a:pathLst>
                <a:path extrusionOk="0" h="330" w="53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0"/>
            <p:cNvSpPr/>
            <p:nvPr/>
          </p:nvSpPr>
          <p:spPr>
            <a:xfrm>
              <a:off x="2122825" y="999250"/>
              <a:ext cx="11800" cy="10400"/>
            </a:xfrm>
            <a:custGeom>
              <a:rect b="b" l="l" r="r" t="t"/>
              <a:pathLst>
                <a:path extrusionOk="0" h="416" w="472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0"/>
            <p:cNvSpPr/>
            <p:nvPr/>
          </p:nvSpPr>
          <p:spPr>
            <a:xfrm>
              <a:off x="2114525" y="995675"/>
              <a:ext cx="24100" cy="18925"/>
            </a:xfrm>
            <a:custGeom>
              <a:rect b="b" l="l" r="r" t="t"/>
              <a:pathLst>
                <a:path extrusionOk="0" h="757" w="964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0"/>
            <p:cNvSpPr/>
            <p:nvPr/>
          </p:nvSpPr>
          <p:spPr>
            <a:xfrm>
              <a:off x="2187300" y="100902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0"/>
            <p:cNvSpPr/>
            <p:nvPr/>
          </p:nvSpPr>
          <p:spPr>
            <a:xfrm>
              <a:off x="2139125" y="956125"/>
              <a:ext cx="8125" cy="5550"/>
            </a:xfrm>
            <a:custGeom>
              <a:rect b="b" l="l" r="r" t="t"/>
              <a:pathLst>
                <a:path extrusionOk="0" h="222" w="325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0"/>
            <p:cNvSpPr/>
            <p:nvPr/>
          </p:nvSpPr>
          <p:spPr>
            <a:xfrm>
              <a:off x="2185450" y="971825"/>
              <a:ext cx="8025" cy="6350"/>
            </a:xfrm>
            <a:custGeom>
              <a:rect b="b" l="l" r="r" t="t"/>
              <a:pathLst>
                <a:path extrusionOk="0" h="254" w="321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0"/>
            <p:cNvSpPr/>
            <p:nvPr/>
          </p:nvSpPr>
          <p:spPr>
            <a:xfrm>
              <a:off x="2141175" y="929525"/>
              <a:ext cx="15800" cy="8275"/>
            </a:xfrm>
            <a:custGeom>
              <a:rect b="b" l="l" r="r" t="t"/>
              <a:pathLst>
                <a:path extrusionOk="0" h="331" w="632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0"/>
            <p:cNvSpPr/>
            <p:nvPr/>
          </p:nvSpPr>
          <p:spPr>
            <a:xfrm>
              <a:off x="1984850" y="1062525"/>
              <a:ext cx="16325" cy="26225"/>
            </a:xfrm>
            <a:custGeom>
              <a:rect b="b" l="l" r="r" t="t"/>
              <a:pathLst>
                <a:path extrusionOk="0" h="1049" w="653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0"/>
            <p:cNvSpPr/>
            <p:nvPr/>
          </p:nvSpPr>
          <p:spPr>
            <a:xfrm>
              <a:off x="1983200" y="1063650"/>
              <a:ext cx="15200" cy="25025"/>
            </a:xfrm>
            <a:custGeom>
              <a:rect b="b" l="l" r="r" t="t"/>
              <a:pathLst>
                <a:path extrusionOk="0" h="1001" w="608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0"/>
            <p:cNvSpPr/>
            <p:nvPr/>
          </p:nvSpPr>
          <p:spPr>
            <a:xfrm>
              <a:off x="1986775" y="1072675"/>
              <a:ext cx="11825" cy="15925"/>
            </a:xfrm>
            <a:custGeom>
              <a:rect b="b" l="l" r="r" t="t"/>
              <a:pathLst>
                <a:path extrusionOk="0" h="637" w="473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0"/>
            <p:cNvSpPr/>
            <p:nvPr/>
          </p:nvSpPr>
          <p:spPr>
            <a:xfrm>
              <a:off x="2181250" y="971800"/>
              <a:ext cx="11925" cy="9675"/>
            </a:xfrm>
            <a:custGeom>
              <a:rect b="b" l="l" r="r" t="t"/>
              <a:pathLst>
                <a:path extrusionOk="0" h="387" w="477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4" name="Google Shape;1674;p50"/>
          <p:cNvGrpSpPr/>
          <p:nvPr/>
        </p:nvGrpSpPr>
        <p:grpSpPr>
          <a:xfrm>
            <a:off x="5219213" y="1705040"/>
            <a:ext cx="2641806" cy="1462814"/>
            <a:chOff x="1807600" y="2503350"/>
            <a:chExt cx="934425" cy="428425"/>
          </a:xfrm>
        </p:grpSpPr>
        <p:sp>
          <p:nvSpPr>
            <p:cNvPr id="1675" name="Google Shape;1675;p50"/>
            <p:cNvSpPr/>
            <p:nvPr/>
          </p:nvSpPr>
          <p:spPr>
            <a:xfrm>
              <a:off x="1936550" y="2606050"/>
              <a:ext cx="778725" cy="325725"/>
            </a:xfrm>
            <a:custGeom>
              <a:rect b="b" l="l" r="r" t="t"/>
              <a:pathLst>
                <a:path extrusionOk="0" fill="none" h="13029" w="31149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cap="flat" cmpd="sng" w="2575">
              <a:solidFill>
                <a:srgbClr val="DCDCDC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6" name="Google Shape;1676;p50"/>
            <p:cNvSpPr/>
            <p:nvPr/>
          </p:nvSpPr>
          <p:spPr>
            <a:xfrm>
              <a:off x="2617850" y="2549775"/>
              <a:ext cx="88925" cy="74775"/>
            </a:xfrm>
            <a:custGeom>
              <a:rect b="b" l="l" r="r" t="t"/>
              <a:pathLst>
                <a:path extrusionOk="0" h="2991" w="3557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7" name="Google Shape;1677;p50"/>
            <p:cNvSpPr/>
            <p:nvPr/>
          </p:nvSpPr>
          <p:spPr>
            <a:xfrm>
              <a:off x="2620125" y="2549775"/>
              <a:ext cx="86650" cy="44525"/>
            </a:xfrm>
            <a:custGeom>
              <a:rect b="b" l="l" r="r" t="t"/>
              <a:pathLst>
                <a:path extrusionOk="0" h="1781" w="3466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8" name="Google Shape;1678;p50"/>
            <p:cNvSpPr/>
            <p:nvPr/>
          </p:nvSpPr>
          <p:spPr>
            <a:xfrm>
              <a:off x="2684600" y="2588625"/>
              <a:ext cx="34675" cy="39800"/>
            </a:xfrm>
            <a:custGeom>
              <a:rect b="b" l="l" r="r" t="t"/>
              <a:pathLst>
                <a:path extrusionOk="0" h="1592" w="1387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9" name="Google Shape;1679;p50"/>
            <p:cNvSpPr/>
            <p:nvPr/>
          </p:nvSpPr>
          <p:spPr>
            <a:xfrm>
              <a:off x="2705825" y="2606775"/>
              <a:ext cx="18975" cy="25050"/>
            </a:xfrm>
            <a:custGeom>
              <a:rect b="b" l="l" r="r" t="t"/>
              <a:pathLst>
                <a:path extrusionOk="0" h="1002" w="759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0" name="Google Shape;1680;p50"/>
            <p:cNvSpPr/>
            <p:nvPr/>
          </p:nvSpPr>
          <p:spPr>
            <a:xfrm>
              <a:off x="2711350" y="2610275"/>
              <a:ext cx="28525" cy="33850"/>
            </a:xfrm>
            <a:custGeom>
              <a:rect b="b" l="l" r="r" t="t"/>
              <a:pathLst>
                <a:path extrusionOk="0" h="1354" w="1141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1" name="Google Shape;1681;p50"/>
            <p:cNvSpPr/>
            <p:nvPr/>
          </p:nvSpPr>
          <p:spPr>
            <a:xfrm>
              <a:off x="2684600" y="2588625"/>
              <a:ext cx="55275" cy="35925"/>
            </a:xfrm>
            <a:custGeom>
              <a:rect b="b" l="l" r="r" t="t"/>
              <a:pathLst>
                <a:path extrusionOk="0" h="1437" w="2211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2" name="Google Shape;1682;p50"/>
            <p:cNvSpPr/>
            <p:nvPr/>
          </p:nvSpPr>
          <p:spPr>
            <a:xfrm>
              <a:off x="2726625" y="2634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3" name="Google Shape;1683;p50"/>
            <p:cNvSpPr/>
            <p:nvPr/>
          </p:nvSpPr>
          <p:spPr>
            <a:xfrm>
              <a:off x="2628100" y="2552200"/>
              <a:ext cx="30175" cy="43600"/>
            </a:xfrm>
            <a:custGeom>
              <a:rect b="b" l="l" r="r" t="t"/>
              <a:pathLst>
                <a:path extrusionOk="0" h="1744" w="1207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4" name="Google Shape;1684;p50"/>
            <p:cNvSpPr/>
            <p:nvPr/>
          </p:nvSpPr>
          <p:spPr>
            <a:xfrm>
              <a:off x="2630675" y="2552175"/>
              <a:ext cx="27600" cy="43550"/>
            </a:xfrm>
            <a:custGeom>
              <a:rect b="b" l="l" r="r" t="t"/>
              <a:pathLst>
                <a:path extrusionOk="0" h="1742" w="1104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5" name="Google Shape;1685;p50"/>
            <p:cNvSpPr/>
            <p:nvPr/>
          </p:nvSpPr>
          <p:spPr>
            <a:xfrm>
              <a:off x="2604025" y="2604625"/>
              <a:ext cx="69225" cy="73025"/>
            </a:xfrm>
            <a:custGeom>
              <a:rect b="b" l="l" r="r" t="t"/>
              <a:pathLst>
                <a:path extrusionOk="0" fill="none" h="2921" w="2769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6" name="Google Shape;1686;p50"/>
            <p:cNvSpPr/>
            <p:nvPr/>
          </p:nvSpPr>
          <p:spPr>
            <a:xfrm>
              <a:off x="2610775" y="2608725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7" name="Google Shape;1687;p50"/>
            <p:cNvSpPr/>
            <p:nvPr/>
          </p:nvSpPr>
          <p:spPr>
            <a:xfrm>
              <a:off x="2618475" y="2613450"/>
              <a:ext cx="30675" cy="49325"/>
            </a:xfrm>
            <a:custGeom>
              <a:rect b="b" l="l" r="r" t="t"/>
              <a:pathLst>
                <a:path extrusionOk="0" fill="none" h="1973" w="1227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8" name="Google Shape;1688;p50"/>
            <p:cNvSpPr/>
            <p:nvPr/>
          </p:nvSpPr>
          <p:spPr>
            <a:xfrm>
              <a:off x="2626275" y="2618250"/>
              <a:ext cx="30575" cy="49350"/>
            </a:xfrm>
            <a:custGeom>
              <a:rect b="b" l="l" r="r" t="t"/>
              <a:pathLst>
                <a:path extrusionOk="0" fill="none" h="1974" w="1223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9" name="Google Shape;1689;p50"/>
            <p:cNvSpPr/>
            <p:nvPr/>
          </p:nvSpPr>
          <p:spPr>
            <a:xfrm>
              <a:off x="2633950" y="2623175"/>
              <a:ext cx="30675" cy="49250"/>
            </a:xfrm>
            <a:custGeom>
              <a:rect b="b" l="l" r="r" t="t"/>
              <a:pathLst>
                <a:path extrusionOk="0" fill="none" h="1970" w="1227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0" name="Google Shape;1690;p50"/>
            <p:cNvSpPr/>
            <p:nvPr/>
          </p:nvSpPr>
          <p:spPr>
            <a:xfrm>
              <a:off x="2608950" y="2645225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1" name="Google Shape;1691;p50"/>
            <p:cNvSpPr/>
            <p:nvPr/>
          </p:nvSpPr>
          <p:spPr>
            <a:xfrm>
              <a:off x="2613975" y="2637025"/>
              <a:ext cx="39275" cy="24225"/>
            </a:xfrm>
            <a:custGeom>
              <a:rect b="b" l="l" r="r" t="t"/>
              <a:pathLst>
                <a:path extrusionOk="0" fill="none" h="969" w="1571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2" name="Google Shape;1692;p50"/>
            <p:cNvSpPr/>
            <p:nvPr/>
          </p:nvSpPr>
          <p:spPr>
            <a:xfrm>
              <a:off x="2619100" y="2628825"/>
              <a:ext cx="39075" cy="24225"/>
            </a:xfrm>
            <a:custGeom>
              <a:rect b="b" l="l" r="r" t="t"/>
              <a:pathLst>
                <a:path extrusionOk="0" fill="none" h="969" w="1563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3" name="Google Shape;1693;p50"/>
            <p:cNvSpPr/>
            <p:nvPr/>
          </p:nvSpPr>
          <p:spPr>
            <a:xfrm>
              <a:off x="2624225" y="2620625"/>
              <a:ext cx="39075" cy="24425"/>
            </a:xfrm>
            <a:custGeom>
              <a:rect b="b" l="l" r="r" t="t"/>
              <a:pathLst>
                <a:path extrusionOk="0" fill="none" h="977" w="1563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4" name="Google Shape;1694;p50"/>
            <p:cNvSpPr/>
            <p:nvPr/>
          </p:nvSpPr>
          <p:spPr>
            <a:xfrm>
              <a:off x="2629250" y="2612425"/>
              <a:ext cx="39175" cy="24425"/>
            </a:xfrm>
            <a:custGeom>
              <a:rect b="b" l="l" r="r" t="t"/>
              <a:pathLst>
                <a:path extrusionOk="0" fill="none" h="977" w="1567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5" name="Google Shape;1695;p50"/>
            <p:cNvSpPr/>
            <p:nvPr/>
          </p:nvSpPr>
          <p:spPr>
            <a:xfrm>
              <a:off x="2652100" y="2607300"/>
              <a:ext cx="4950" cy="8125"/>
            </a:xfrm>
            <a:custGeom>
              <a:rect b="b" l="l" r="r" t="t"/>
              <a:pathLst>
                <a:path extrusionOk="0" fill="none" h="325" w="198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6" name="Google Shape;1696;p50"/>
            <p:cNvSpPr/>
            <p:nvPr/>
          </p:nvSpPr>
          <p:spPr>
            <a:xfrm>
              <a:off x="2666750" y="2503350"/>
              <a:ext cx="69225" cy="73100"/>
            </a:xfrm>
            <a:custGeom>
              <a:rect b="b" l="l" r="r" t="t"/>
              <a:pathLst>
                <a:path extrusionOk="0" fill="none" h="2924" w="2769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7" name="Google Shape;1697;p50"/>
            <p:cNvSpPr/>
            <p:nvPr/>
          </p:nvSpPr>
          <p:spPr>
            <a:xfrm>
              <a:off x="2673525" y="2507550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8" name="Google Shape;1698;p50"/>
            <p:cNvSpPr/>
            <p:nvPr/>
          </p:nvSpPr>
          <p:spPr>
            <a:xfrm>
              <a:off x="2681200" y="2512375"/>
              <a:ext cx="30700" cy="49325"/>
            </a:xfrm>
            <a:custGeom>
              <a:rect b="b" l="l" r="r" t="t"/>
              <a:pathLst>
                <a:path extrusionOk="0" fill="none" h="1973" w="1228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9" name="Google Shape;1699;p50"/>
            <p:cNvSpPr/>
            <p:nvPr/>
          </p:nvSpPr>
          <p:spPr>
            <a:xfrm>
              <a:off x="2689100" y="2517175"/>
              <a:ext cx="30475" cy="49250"/>
            </a:xfrm>
            <a:custGeom>
              <a:rect b="b" l="l" r="r" t="t"/>
              <a:pathLst>
                <a:path extrusionOk="0" fill="none" h="1970" w="1219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0" name="Google Shape;1700;p50"/>
            <p:cNvSpPr/>
            <p:nvPr/>
          </p:nvSpPr>
          <p:spPr>
            <a:xfrm>
              <a:off x="2696800" y="2522000"/>
              <a:ext cx="30575" cy="49325"/>
            </a:xfrm>
            <a:custGeom>
              <a:rect b="b" l="l" r="r" t="t"/>
              <a:pathLst>
                <a:path extrusionOk="0" fill="none" h="1973" w="1223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1" name="Google Shape;1701;p50"/>
            <p:cNvSpPr/>
            <p:nvPr/>
          </p:nvSpPr>
          <p:spPr>
            <a:xfrm>
              <a:off x="2691875" y="25115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2" name="Google Shape;1702;p50"/>
            <p:cNvSpPr/>
            <p:nvPr/>
          </p:nvSpPr>
          <p:spPr>
            <a:xfrm>
              <a:off x="2686750" y="25197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3" name="Google Shape;1703;p50"/>
            <p:cNvSpPr/>
            <p:nvPr/>
          </p:nvSpPr>
          <p:spPr>
            <a:xfrm>
              <a:off x="2681625" y="2527950"/>
              <a:ext cx="39275" cy="24325"/>
            </a:xfrm>
            <a:custGeom>
              <a:rect b="b" l="l" r="r" t="t"/>
              <a:pathLst>
                <a:path extrusionOk="0" fill="none" h="973" w="1571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4" name="Google Shape;1704;p50"/>
            <p:cNvSpPr/>
            <p:nvPr/>
          </p:nvSpPr>
          <p:spPr>
            <a:xfrm>
              <a:off x="2676700" y="25361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5" name="Google Shape;1705;p50"/>
            <p:cNvSpPr/>
            <p:nvPr/>
          </p:nvSpPr>
          <p:spPr>
            <a:xfrm>
              <a:off x="2671575" y="25443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6" name="Google Shape;1706;p50"/>
            <p:cNvSpPr/>
            <p:nvPr/>
          </p:nvSpPr>
          <p:spPr>
            <a:xfrm>
              <a:off x="2679375" y="2563525"/>
              <a:ext cx="5050" cy="8025"/>
            </a:xfrm>
            <a:custGeom>
              <a:rect b="b" l="l" r="r" t="t"/>
              <a:pathLst>
                <a:path extrusionOk="0" fill="none" h="321" w="202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7" name="Google Shape;1707;p50"/>
            <p:cNvSpPr/>
            <p:nvPr/>
          </p:nvSpPr>
          <p:spPr>
            <a:xfrm>
              <a:off x="2730325" y="2628725"/>
              <a:ext cx="11700" cy="7200"/>
            </a:xfrm>
            <a:custGeom>
              <a:rect b="b" l="l" r="r" t="t"/>
              <a:pathLst>
                <a:path extrusionOk="0" fill="none" h="288" w="468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cap="flat" cmpd="sng" w="1325">
              <a:solidFill>
                <a:srgbClr val="71717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8" name="Google Shape;1708;p50"/>
            <p:cNvSpPr/>
            <p:nvPr/>
          </p:nvSpPr>
          <p:spPr>
            <a:xfrm>
              <a:off x="2641950" y="2590850"/>
              <a:ext cx="23300" cy="15125"/>
            </a:xfrm>
            <a:custGeom>
              <a:rect b="b" l="l" r="r" t="t"/>
              <a:pathLst>
                <a:path extrusionOk="0" h="605" w="932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9" name="Google Shape;1709;p50"/>
            <p:cNvSpPr/>
            <p:nvPr/>
          </p:nvSpPr>
          <p:spPr>
            <a:xfrm>
              <a:off x="1825425" y="2680375"/>
              <a:ext cx="46875" cy="50150"/>
            </a:xfrm>
            <a:custGeom>
              <a:rect b="b" l="l" r="r" t="t"/>
              <a:pathLst>
                <a:path extrusionOk="0" h="2006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0" name="Google Shape;1710;p50"/>
            <p:cNvSpPr/>
            <p:nvPr/>
          </p:nvSpPr>
          <p:spPr>
            <a:xfrm>
              <a:off x="1825425" y="2680475"/>
              <a:ext cx="46875" cy="50225"/>
            </a:xfrm>
            <a:custGeom>
              <a:rect b="b" l="l" r="r" t="t"/>
              <a:pathLst>
                <a:path extrusionOk="0" h="2009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1" name="Google Shape;1711;p50"/>
            <p:cNvSpPr/>
            <p:nvPr/>
          </p:nvSpPr>
          <p:spPr>
            <a:xfrm>
              <a:off x="1858550" y="2663675"/>
              <a:ext cx="144675" cy="143650"/>
            </a:xfrm>
            <a:custGeom>
              <a:rect b="b" l="l" r="r" t="t"/>
              <a:pathLst>
                <a:path extrusionOk="0" h="5746" w="5787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2" name="Google Shape;1712;p50"/>
            <p:cNvSpPr/>
            <p:nvPr/>
          </p:nvSpPr>
          <p:spPr>
            <a:xfrm>
              <a:off x="1860275" y="2702125"/>
              <a:ext cx="138950" cy="105200"/>
            </a:xfrm>
            <a:custGeom>
              <a:rect b="b" l="l" r="r" t="t"/>
              <a:pathLst>
                <a:path extrusionOk="0" h="4208" w="5558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1809025" y="2554325"/>
              <a:ext cx="156050" cy="136625"/>
            </a:xfrm>
            <a:custGeom>
              <a:rect b="b" l="l" r="r" t="t"/>
              <a:pathLst>
                <a:path extrusionOk="0" h="5465" w="6242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4" name="Google Shape;1714;p50"/>
            <p:cNvSpPr/>
            <p:nvPr/>
          </p:nvSpPr>
          <p:spPr>
            <a:xfrm>
              <a:off x="1822550" y="2568100"/>
              <a:ext cx="137400" cy="127500"/>
            </a:xfrm>
            <a:custGeom>
              <a:rect b="b" l="l" r="r" t="t"/>
              <a:pathLst>
                <a:path extrusionOk="0" h="5100" w="5496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5" name="Google Shape;1715;p50"/>
            <p:cNvSpPr/>
            <p:nvPr/>
          </p:nvSpPr>
          <p:spPr>
            <a:xfrm>
              <a:off x="1807600" y="2588125"/>
              <a:ext cx="139550" cy="113375"/>
            </a:xfrm>
            <a:custGeom>
              <a:rect b="b" l="l" r="r" t="t"/>
              <a:pathLst>
                <a:path extrusionOk="0" h="4535" w="5582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1815800" y="2663325"/>
              <a:ext cx="29850" cy="24575"/>
            </a:xfrm>
            <a:custGeom>
              <a:rect b="b" l="l" r="r" t="t"/>
              <a:pathLst>
                <a:path extrusionOk="0" h="983" w="1194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1813425" y="2668575"/>
              <a:ext cx="28425" cy="21000"/>
            </a:xfrm>
            <a:custGeom>
              <a:rect b="b" l="l" r="r" t="t"/>
              <a:pathLst>
                <a:path extrusionOk="0" h="840" w="1137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8" name="Google Shape;1718;p50"/>
            <p:cNvSpPr/>
            <p:nvPr/>
          </p:nvSpPr>
          <p:spPr>
            <a:xfrm>
              <a:off x="1887000" y="2576025"/>
              <a:ext cx="40350" cy="13650"/>
            </a:xfrm>
            <a:custGeom>
              <a:rect b="b" l="l" r="r" t="t"/>
              <a:pathLst>
                <a:path extrusionOk="0" h="546" w="1614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9" name="Google Shape;1719;p50"/>
            <p:cNvSpPr/>
            <p:nvPr/>
          </p:nvSpPr>
          <p:spPr>
            <a:xfrm>
              <a:off x="2028825" y="2623325"/>
              <a:ext cx="41025" cy="40250"/>
            </a:xfrm>
            <a:custGeom>
              <a:rect b="b" l="l" r="r" t="t"/>
              <a:pathLst>
                <a:path extrusionOk="0" h="1610" w="1641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0" name="Google Shape;1720;p50"/>
            <p:cNvSpPr/>
            <p:nvPr/>
          </p:nvSpPr>
          <p:spPr>
            <a:xfrm>
              <a:off x="2056500" y="2631075"/>
              <a:ext cx="27300" cy="16925"/>
            </a:xfrm>
            <a:custGeom>
              <a:rect b="b" l="l" r="r" t="t"/>
              <a:pathLst>
                <a:path extrusionOk="0" h="677" w="1092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2053625" y="2616750"/>
              <a:ext cx="28325" cy="20950"/>
            </a:xfrm>
            <a:custGeom>
              <a:rect b="b" l="l" r="r" t="t"/>
              <a:pathLst>
                <a:path extrusionOk="0" h="838" w="1133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2044800" y="2607200"/>
              <a:ext cx="23300" cy="25750"/>
            </a:xfrm>
            <a:custGeom>
              <a:rect b="b" l="l" r="r" t="t"/>
              <a:pathLst>
                <a:path extrusionOk="0" h="1030" w="932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2035475" y="2612675"/>
              <a:ext cx="13350" cy="25725"/>
            </a:xfrm>
            <a:custGeom>
              <a:rect b="b" l="l" r="r" t="t"/>
              <a:pathLst>
                <a:path extrusionOk="0" h="1029" w="534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2052200" y="2645725"/>
              <a:ext cx="26050" cy="11425"/>
            </a:xfrm>
            <a:custGeom>
              <a:rect b="b" l="l" r="r" t="t"/>
              <a:pathLst>
                <a:path extrusionOk="0" h="457" w="1042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2058025" y="2608425"/>
              <a:ext cx="10075" cy="18775"/>
            </a:xfrm>
            <a:custGeom>
              <a:rect b="b" l="l" r="r" t="t"/>
              <a:pathLst>
                <a:path extrusionOk="0" h="751" w="403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2045025" y="2613025"/>
              <a:ext cx="5000" cy="9475"/>
            </a:xfrm>
            <a:custGeom>
              <a:rect b="b" l="l" r="r" t="t"/>
              <a:pathLst>
                <a:path extrusionOk="0" h="379" w="20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2037625" y="2647575"/>
              <a:ext cx="40625" cy="16075"/>
            </a:xfrm>
            <a:custGeom>
              <a:rect b="b" l="l" r="r" t="t"/>
              <a:pathLst>
                <a:path extrusionOk="0" h="643" w="1625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2063775" y="2617950"/>
              <a:ext cx="18075" cy="18175"/>
            </a:xfrm>
            <a:custGeom>
              <a:rect b="b" l="l" r="r" t="t"/>
              <a:pathLst>
                <a:path extrusionOk="0" h="727" w="723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2067975" y="2632300"/>
              <a:ext cx="15825" cy="13875"/>
            </a:xfrm>
            <a:custGeom>
              <a:rect b="b" l="l" r="r" t="t"/>
              <a:pathLst>
                <a:path extrusionOk="0" h="555" w="633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0" name="Google Shape;1730;p50"/>
            <p:cNvSpPr/>
            <p:nvPr/>
          </p:nvSpPr>
          <p:spPr>
            <a:xfrm>
              <a:off x="1978800" y="2639075"/>
              <a:ext cx="58750" cy="49250"/>
            </a:xfrm>
            <a:custGeom>
              <a:rect b="b" l="l" r="r" t="t"/>
              <a:pathLst>
                <a:path extrusionOk="0" h="1970" w="235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1" name="Google Shape;1731;p50"/>
            <p:cNvSpPr/>
            <p:nvPr/>
          </p:nvSpPr>
          <p:spPr>
            <a:xfrm>
              <a:off x="1978800" y="2661925"/>
              <a:ext cx="58750" cy="26550"/>
            </a:xfrm>
            <a:custGeom>
              <a:rect b="b" l="l" r="r" t="t"/>
              <a:pathLst>
                <a:path extrusionOk="0" h="1062" w="235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2022450" y="2639175"/>
              <a:ext cx="350" cy="750"/>
            </a:xfrm>
            <a:custGeom>
              <a:rect b="b" l="l" r="r" t="t"/>
              <a:pathLst>
                <a:path extrusionOk="0" h="30" w="14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3" name="Google Shape;1733;p50"/>
            <p:cNvSpPr/>
            <p:nvPr/>
          </p:nvSpPr>
          <p:spPr>
            <a:xfrm>
              <a:off x="2021850" y="2634975"/>
              <a:ext cx="25125" cy="33525"/>
            </a:xfrm>
            <a:custGeom>
              <a:rect b="b" l="l" r="r" t="t"/>
              <a:pathLst>
                <a:path extrusionOk="0" h="1341" w="1005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4" name="Google Shape;1734;p50"/>
            <p:cNvSpPr/>
            <p:nvPr/>
          </p:nvSpPr>
          <p:spPr>
            <a:xfrm>
              <a:off x="2025950" y="2635150"/>
              <a:ext cx="21025" cy="33400"/>
            </a:xfrm>
            <a:custGeom>
              <a:rect b="b" l="l" r="r" t="t"/>
              <a:pathLst>
                <a:path extrusionOk="0" h="1336" w="841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1871050" y="2639950"/>
              <a:ext cx="174400" cy="172900"/>
            </a:xfrm>
            <a:custGeom>
              <a:rect b="b" l="l" r="r" t="t"/>
              <a:pathLst>
                <a:path extrusionOk="0" h="6916" w="6976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1871675" y="2639900"/>
              <a:ext cx="146500" cy="70025"/>
            </a:xfrm>
            <a:custGeom>
              <a:rect b="b" l="l" r="r" t="t"/>
              <a:pathLst>
                <a:path extrusionOk="0" h="2801" w="586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7" name="Google Shape;1737;p50"/>
            <p:cNvSpPr/>
            <p:nvPr/>
          </p:nvSpPr>
          <p:spPr>
            <a:xfrm>
              <a:off x="2013950" y="2705600"/>
              <a:ext cx="26875" cy="34775"/>
            </a:xfrm>
            <a:custGeom>
              <a:rect b="b" l="l" r="r" t="t"/>
              <a:pathLst>
                <a:path extrusionOk="0" h="1391" w="1075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1932550" y="2661525"/>
              <a:ext cx="80600" cy="64075"/>
            </a:xfrm>
            <a:custGeom>
              <a:rect b="b" l="l" r="r" t="t"/>
              <a:pathLst>
                <a:path extrusionOk="0" h="2563" w="3224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9" name="Google Shape;1739;p50"/>
            <p:cNvSpPr/>
            <p:nvPr/>
          </p:nvSpPr>
          <p:spPr>
            <a:xfrm>
              <a:off x="1936350" y="2716900"/>
              <a:ext cx="15925" cy="14125"/>
            </a:xfrm>
            <a:custGeom>
              <a:rect b="b" l="l" r="r" t="t"/>
              <a:pathLst>
                <a:path extrusionOk="0" h="565" w="637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0" name="Google Shape;1740;p50"/>
            <p:cNvSpPr/>
            <p:nvPr/>
          </p:nvSpPr>
          <p:spPr>
            <a:xfrm>
              <a:off x="1920775" y="2690225"/>
              <a:ext cx="13350" cy="11750"/>
            </a:xfrm>
            <a:custGeom>
              <a:rect b="b" l="l" r="r" t="t"/>
              <a:pathLst>
                <a:path extrusionOk="0" h="470" w="534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1" name="Google Shape;1741;p50"/>
            <p:cNvSpPr/>
            <p:nvPr/>
          </p:nvSpPr>
          <p:spPr>
            <a:xfrm>
              <a:off x="1937575" y="2716850"/>
              <a:ext cx="14575" cy="11950"/>
            </a:xfrm>
            <a:custGeom>
              <a:rect b="b" l="l" r="r" t="t"/>
              <a:pathLst>
                <a:path extrusionOk="0" h="478" w="583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2" name="Google Shape;1742;p50"/>
            <p:cNvSpPr/>
            <p:nvPr/>
          </p:nvSpPr>
          <p:spPr>
            <a:xfrm>
              <a:off x="1921475" y="2690125"/>
              <a:ext cx="12325" cy="10075"/>
            </a:xfrm>
            <a:custGeom>
              <a:rect b="b" l="l" r="r" t="t"/>
              <a:pathLst>
                <a:path extrusionOk="0" h="403" w="493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1934500" y="2644200"/>
              <a:ext cx="79275" cy="67150"/>
            </a:xfrm>
            <a:custGeom>
              <a:rect b="b" l="l" r="r" t="t"/>
              <a:pathLst>
                <a:path extrusionOk="0" h="2686" w="3171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4" name="Google Shape;1744;p50"/>
            <p:cNvSpPr/>
            <p:nvPr/>
          </p:nvSpPr>
          <p:spPr>
            <a:xfrm>
              <a:off x="1941875" y="2707000"/>
              <a:ext cx="19925" cy="19675"/>
            </a:xfrm>
            <a:custGeom>
              <a:rect b="b" l="l" r="r" t="t"/>
              <a:pathLst>
                <a:path extrusionOk="0" h="787" w="797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5" name="Google Shape;1745;p50"/>
            <p:cNvSpPr/>
            <p:nvPr/>
          </p:nvSpPr>
          <p:spPr>
            <a:xfrm>
              <a:off x="1941875" y="2707000"/>
              <a:ext cx="19100" cy="18725"/>
            </a:xfrm>
            <a:custGeom>
              <a:rect b="b" l="l" r="r" t="t"/>
              <a:pathLst>
                <a:path extrusionOk="0" h="749" w="764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6" name="Google Shape;1746;p50"/>
            <p:cNvSpPr/>
            <p:nvPr/>
          </p:nvSpPr>
          <p:spPr>
            <a:xfrm>
              <a:off x="1947425" y="2652125"/>
              <a:ext cx="38675" cy="27775"/>
            </a:xfrm>
            <a:custGeom>
              <a:rect b="b" l="l" r="r" t="t"/>
              <a:pathLst>
                <a:path extrusionOk="0" h="1111" w="1547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7" name="Google Shape;1747;p50"/>
            <p:cNvSpPr/>
            <p:nvPr/>
          </p:nvSpPr>
          <p:spPr>
            <a:xfrm>
              <a:off x="1932750" y="2751775"/>
              <a:ext cx="77950" cy="66400"/>
            </a:xfrm>
            <a:custGeom>
              <a:rect b="b" l="l" r="r" t="t"/>
              <a:pathLst>
                <a:path extrusionOk="0" h="2656" w="3118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8" name="Google Shape;1748;p50"/>
            <p:cNvSpPr/>
            <p:nvPr/>
          </p:nvSpPr>
          <p:spPr>
            <a:xfrm>
              <a:off x="1969450" y="2752350"/>
              <a:ext cx="31400" cy="26175"/>
            </a:xfrm>
            <a:custGeom>
              <a:rect b="b" l="l" r="r" t="t"/>
              <a:pathLst>
                <a:path extrusionOk="0" h="1047" w="1256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9" name="Google Shape;1749;p50"/>
            <p:cNvSpPr/>
            <p:nvPr/>
          </p:nvSpPr>
          <p:spPr>
            <a:xfrm>
              <a:off x="1932975" y="2751775"/>
              <a:ext cx="77725" cy="41000"/>
            </a:xfrm>
            <a:custGeom>
              <a:rect b="b" l="l" r="r" t="t"/>
              <a:pathLst>
                <a:path extrusionOk="0" h="1640" w="3109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0" name="Google Shape;1750;p50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1" name="Google Shape;1751;p50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2" name="Google Shape;1752;p50"/>
            <p:cNvSpPr/>
            <p:nvPr/>
          </p:nvSpPr>
          <p:spPr>
            <a:xfrm>
              <a:off x="2046450" y="2773550"/>
              <a:ext cx="15800" cy="62475"/>
            </a:xfrm>
            <a:custGeom>
              <a:rect b="b" l="l" r="r" t="t"/>
              <a:pathLst>
                <a:path extrusionOk="0" h="2499" w="632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2004000" y="2782800"/>
              <a:ext cx="32125" cy="21350"/>
            </a:xfrm>
            <a:custGeom>
              <a:rect b="b" l="l" r="r" t="t"/>
              <a:pathLst>
                <a:path extrusionOk="0" h="854" w="1285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4" name="Google Shape;1754;p50"/>
            <p:cNvSpPr/>
            <p:nvPr/>
          </p:nvSpPr>
          <p:spPr>
            <a:xfrm>
              <a:off x="2043775" y="2776600"/>
              <a:ext cx="22475" cy="58450"/>
            </a:xfrm>
            <a:custGeom>
              <a:rect b="b" l="l" r="r" t="t"/>
              <a:pathLst>
                <a:path extrusionOk="0" h="2338" w="899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5" name="Google Shape;1755;p50"/>
            <p:cNvSpPr/>
            <p:nvPr/>
          </p:nvSpPr>
          <p:spPr>
            <a:xfrm>
              <a:off x="2044000" y="2776775"/>
              <a:ext cx="20525" cy="57500"/>
            </a:xfrm>
            <a:custGeom>
              <a:rect b="b" l="l" r="r" t="t"/>
              <a:pathLst>
                <a:path extrusionOk="0" h="2300" w="821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6" name="Google Shape;1756;p50"/>
            <p:cNvSpPr/>
            <p:nvPr/>
          </p:nvSpPr>
          <p:spPr>
            <a:xfrm>
              <a:off x="1865400" y="2779375"/>
              <a:ext cx="43500" cy="33925"/>
            </a:xfrm>
            <a:custGeom>
              <a:rect b="b" l="l" r="r" t="t"/>
              <a:pathLst>
                <a:path extrusionOk="0" h="1357" w="174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7" name="Google Shape;1757;p50"/>
            <p:cNvSpPr/>
            <p:nvPr/>
          </p:nvSpPr>
          <p:spPr>
            <a:xfrm>
              <a:off x="1872075" y="2802775"/>
              <a:ext cx="14775" cy="27375"/>
            </a:xfrm>
            <a:custGeom>
              <a:rect b="b" l="l" r="r" t="t"/>
              <a:pathLst>
                <a:path extrusionOk="0" h="1095" w="591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8" name="Google Shape;1758;p50"/>
            <p:cNvSpPr/>
            <p:nvPr/>
          </p:nvSpPr>
          <p:spPr>
            <a:xfrm>
              <a:off x="1885500" y="2806050"/>
              <a:ext cx="11725" cy="30275"/>
            </a:xfrm>
            <a:custGeom>
              <a:rect b="b" l="l" r="r" t="t"/>
              <a:pathLst>
                <a:path extrusionOk="0" h="1211" w="469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9" name="Google Shape;1759;p50"/>
            <p:cNvSpPr/>
            <p:nvPr/>
          </p:nvSpPr>
          <p:spPr>
            <a:xfrm>
              <a:off x="1893800" y="2800725"/>
              <a:ext cx="19400" cy="28850"/>
            </a:xfrm>
            <a:custGeom>
              <a:rect b="b" l="l" r="r" t="t"/>
              <a:pathLst>
                <a:path extrusionOk="0" h="1154" w="776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0" name="Google Shape;1760;p50"/>
            <p:cNvSpPr/>
            <p:nvPr/>
          </p:nvSpPr>
          <p:spPr>
            <a:xfrm>
              <a:off x="1894325" y="2789450"/>
              <a:ext cx="24425" cy="20675"/>
            </a:xfrm>
            <a:custGeom>
              <a:rect b="b" l="l" r="r" t="t"/>
              <a:pathLst>
                <a:path extrusionOk="0" h="827" w="977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1" name="Google Shape;1761;p50"/>
            <p:cNvSpPr/>
            <p:nvPr/>
          </p:nvSpPr>
          <p:spPr>
            <a:xfrm>
              <a:off x="1860900" y="2794050"/>
              <a:ext cx="21450" cy="23650"/>
            </a:xfrm>
            <a:custGeom>
              <a:rect b="b" l="l" r="r" t="t"/>
              <a:pathLst>
                <a:path extrusionOk="0" h="946" w="858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2" name="Google Shape;1762;p50"/>
            <p:cNvSpPr/>
            <p:nvPr/>
          </p:nvSpPr>
          <p:spPr>
            <a:xfrm>
              <a:off x="1895025" y="2780425"/>
              <a:ext cx="23825" cy="29775"/>
            </a:xfrm>
            <a:custGeom>
              <a:rect b="b" l="l" r="r" t="t"/>
              <a:pathLst>
                <a:path extrusionOk="0" h="1191" w="953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3" name="Google Shape;1763;p50"/>
            <p:cNvSpPr/>
            <p:nvPr/>
          </p:nvSpPr>
          <p:spPr>
            <a:xfrm>
              <a:off x="1903550" y="2806425"/>
              <a:ext cx="9450" cy="23150"/>
            </a:xfrm>
            <a:custGeom>
              <a:rect b="b" l="l" r="r" t="t"/>
              <a:pathLst>
                <a:path extrusionOk="0" h="926" w="378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4" name="Google Shape;1764;p50"/>
            <p:cNvSpPr/>
            <p:nvPr/>
          </p:nvSpPr>
          <p:spPr>
            <a:xfrm>
              <a:off x="1874625" y="2813150"/>
              <a:ext cx="11000" cy="17000"/>
            </a:xfrm>
            <a:custGeom>
              <a:rect b="b" l="l" r="r" t="t"/>
              <a:pathLst>
                <a:path extrusionOk="0" h="680" w="44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5" name="Google Shape;1765;p50"/>
            <p:cNvSpPr/>
            <p:nvPr/>
          </p:nvSpPr>
          <p:spPr>
            <a:xfrm>
              <a:off x="1863975" y="2811100"/>
              <a:ext cx="10800" cy="6675"/>
            </a:xfrm>
            <a:custGeom>
              <a:rect b="b" l="l" r="r" t="t"/>
              <a:pathLst>
                <a:path extrusionOk="0" h="267" w="432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1888175" y="2812725"/>
              <a:ext cx="8825" cy="23600"/>
            </a:xfrm>
            <a:custGeom>
              <a:rect b="b" l="l" r="r" t="t"/>
              <a:pathLst>
                <a:path extrusionOk="0" h="944" w="353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1865625" y="2694850"/>
              <a:ext cx="43900" cy="80375"/>
            </a:xfrm>
            <a:custGeom>
              <a:rect b="b" l="l" r="r" t="t"/>
              <a:pathLst>
                <a:path extrusionOk="0" h="3215" w="1756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1880800" y="2694900"/>
              <a:ext cx="28725" cy="79100"/>
            </a:xfrm>
            <a:custGeom>
              <a:rect b="b" l="l" r="r" t="t"/>
              <a:pathLst>
                <a:path extrusionOk="0" h="3164" w="1149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1866950" y="2720050"/>
              <a:ext cx="16625" cy="33350"/>
            </a:xfrm>
            <a:custGeom>
              <a:rect b="b" l="l" r="r" t="t"/>
              <a:pathLst>
                <a:path extrusionOk="0" h="1334" w="665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1866950" y="2772950"/>
              <a:ext cx="37350" cy="13600"/>
            </a:xfrm>
            <a:custGeom>
              <a:rect b="b" l="l" r="r" t="t"/>
              <a:pathLst>
                <a:path extrusionOk="0" h="544" w="1494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1867675" y="2773225"/>
              <a:ext cx="36500" cy="10200"/>
            </a:xfrm>
            <a:custGeom>
              <a:rect b="b" l="l" r="r" t="t"/>
              <a:pathLst>
                <a:path extrusionOk="0" h="408" w="146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1992925" y="2710800"/>
              <a:ext cx="93525" cy="54725"/>
            </a:xfrm>
            <a:custGeom>
              <a:rect b="b" l="l" r="r" t="t"/>
              <a:pathLst>
                <a:path extrusionOk="0" h="2189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2046050" y="2711350"/>
              <a:ext cx="31700" cy="16950"/>
            </a:xfrm>
            <a:custGeom>
              <a:rect b="b" l="l" r="r" t="t"/>
              <a:pathLst>
                <a:path extrusionOk="0" h="678" w="1268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1992925" y="2710800"/>
              <a:ext cx="93525" cy="26600"/>
            </a:xfrm>
            <a:custGeom>
              <a:rect b="b" l="l" r="r" t="t"/>
              <a:pathLst>
                <a:path extrusionOk="0" h="1064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2076075" y="2718275"/>
              <a:ext cx="67375" cy="62875"/>
            </a:xfrm>
            <a:custGeom>
              <a:rect b="b" l="l" r="r" t="t"/>
              <a:pathLst>
                <a:path extrusionOk="0" h="2515" w="2695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2083250" y="2718275"/>
              <a:ext cx="60300" cy="62075"/>
            </a:xfrm>
            <a:custGeom>
              <a:rect b="b" l="l" r="r" t="t"/>
              <a:pathLst>
                <a:path extrusionOk="0" h="2483" w="2412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2125175" y="2721550"/>
              <a:ext cx="22375" cy="58450"/>
            </a:xfrm>
            <a:custGeom>
              <a:rect b="b" l="l" r="r" t="t"/>
              <a:pathLst>
                <a:path extrusionOk="0" h="2338" w="895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2125375" y="2721400"/>
              <a:ext cx="20850" cy="57125"/>
            </a:xfrm>
            <a:custGeom>
              <a:rect b="b" l="l" r="r" t="t"/>
              <a:pathLst>
                <a:path extrusionOk="0" h="2285" w="834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1924975" y="2681725"/>
              <a:ext cx="16525" cy="16300"/>
            </a:xfrm>
            <a:custGeom>
              <a:rect b="b" l="l" r="r" t="t"/>
              <a:pathLst>
                <a:path extrusionOk="0" h="652" w="661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1925075" y="2681525"/>
              <a:ext cx="16125" cy="14875"/>
            </a:xfrm>
            <a:custGeom>
              <a:rect b="b" l="l" r="r" t="t"/>
              <a:pathLst>
                <a:path extrusionOk="0" h="595" w="645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1960850" y="2687550"/>
              <a:ext cx="10375" cy="6825"/>
            </a:xfrm>
            <a:custGeom>
              <a:rect b="b" l="l" r="r" t="t"/>
              <a:pathLst>
                <a:path extrusionOk="0" h="273" w="415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1960850" y="268342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1975725" y="2700475"/>
              <a:ext cx="8225" cy="5400"/>
            </a:xfrm>
            <a:custGeom>
              <a:rect b="b" l="l" r="r" t="t"/>
              <a:pathLst>
                <a:path extrusionOk="0" h="216" w="329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1975725" y="2697400"/>
              <a:ext cx="8525" cy="7125"/>
            </a:xfrm>
            <a:custGeom>
              <a:rect b="b" l="l" r="r" t="t"/>
              <a:pathLst>
                <a:path extrusionOk="0" h="285" w="341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1991500" y="2693925"/>
              <a:ext cx="8225" cy="5475"/>
            </a:xfrm>
            <a:custGeom>
              <a:rect b="b" l="l" r="r" t="t"/>
              <a:pathLst>
                <a:path extrusionOk="0" h="219" w="329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1991500" y="2690825"/>
              <a:ext cx="8425" cy="7125"/>
            </a:xfrm>
            <a:custGeom>
              <a:rect b="b" l="l" r="r" t="t"/>
              <a:pathLst>
                <a:path extrusionOk="0" h="285" w="337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1985050" y="2677825"/>
              <a:ext cx="10475" cy="6800"/>
            </a:xfrm>
            <a:custGeom>
              <a:rect b="b" l="l" r="r" t="t"/>
              <a:pathLst>
                <a:path extrusionOk="0" h="272" w="419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1985050" y="267367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1973450" y="2682425"/>
              <a:ext cx="10400" cy="6825"/>
            </a:xfrm>
            <a:custGeom>
              <a:rect b="b" l="l" r="r" t="t"/>
              <a:pathLst>
                <a:path extrusionOk="0" h="273" w="416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1973450" y="2678300"/>
              <a:ext cx="10600" cy="9000"/>
            </a:xfrm>
            <a:custGeom>
              <a:rect b="b" l="l" r="r" t="t"/>
              <a:pathLst>
                <a:path extrusionOk="0" h="360" w="424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1874325" y="257787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92" name="Google Shape;1792;p50"/>
          <p:cNvGrpSpPr/>
          <p:nvPr/>
        </p:nvGrpSpPr>
        <p:grpSpPr>
          <a:xfrm flipH="1" rot="-3358774">
            <a:off x="5276820" y="3395662"/>
            <a:ext cx="1565759" cy="1465272"/>
            <a:chOff x="1407275" y="964138"/>
            <a:chExt cx="1092300" cy="990748"/>
          </a:xfrm>
        </p:grpSpPr>
        <p:sp>
          <p:nvSpPr>
            <p:cNvPr id="1793" name="Google Shape;1793;p50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oogle Shape;1095;p36"/>
          <p:cNvGrpSpPr/>
          <p:nvPr/>
        </p:nvGrpSpPr>
        <p:grpSpPr>
          <a:xfrm>
            <a:off x="270286" y="556310"/>
            <a:ext cx="728534" cy="664018"/>
            <a:chOff x="1784625" y="1269100"/>
            <a:chExt cx="160350" cy="146150"/>
          </a:xfrm>
        </p:grpSpPr>
        <p:sp>
          <p:nvSpPr>
            <p:cNvPr id="1096" name="Google Shape;1096;p36"/>
            <p:cNvSpPr/>
            <p:nvPr/>
          </p:nvSpPr>
          <p:spPr>
            <a:xfrm>
              <a:off x="1784625" y="1269150"/>
              <a:ext cx="160350" cy="146100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1857500" y="1381100"/>
              <a:ext cx="45350" cy="21400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1795700" y="1274725"/>
              <a:ext cx="142200" cy="11535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1791300" y="1299150"/>
              <a:ext cx="70750" cy="5740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1858550" y="1269100"/>
              <a:ext cx="23800" cy="18775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1818975" y="1348850"/>
              <a:ext cx="118725" cy="6060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1797650" y="1269500"/>
              <a:ext cx="58250" cy="43900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36"/>
          <p:cNvSpPr/>
          <p:nvPr/>
        </p:nvSpPr>
        <p:spPr>
          <a:xfrm>
            <a:off x="1821876" y="1684991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36"/>
          <p:cNvSpPr/>
          <p:nvPr/>
        </p:nvSpPr>
        <p:spPr>
          <a:xfrm>
            <a:off x="1831748" y="1673442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36"/>
          <p:cNvSpPr txBox="1"/>
          <p:nvPr>
            <p:ph idx="4294967295" type="title"/>
          </p:nvPr>
        </p:nvSpPr>
        <p:spPr>
          <a:xfrm>
            <a:off x="998825" y="867250"/>
            <a:ext cx="77040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TABLE OF CONTENTS</a:t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1106" name="Google Shape;1106;p36"/>
          <p:cNvSpPr txBox="1"/>
          <p:nvPr>
            <p:ph idx="1" type="subTitle"/>
          </p:nvPr>
        </p:nvSpPr>
        <p:spPr>
          <a:xfrm>
            <a:off x="2284125" y="1755600"/>
            <a:ext cx="20448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About GalaxSE</a:t>
            </a:r>
            <a:endParaRPr b="1" sz="1900">
              <a:solidFill>
                <a:srgbClr val="FFFFFF"/>
              </a:solidFill>
            </a:endParaRPr>
          </a:p>
        </p:txBody>
      </p:sp>
      <p:grpSp>
        <p:nvGrpSpPr>
          <p:cNvPr id="1107" name="Google Shape;1107;p36"/>
          <p:cNvGrpSpPr/>
          <p:nvPr/>
        </p:nvGrpSpPr>
        <p:grpSpPr>
          <a:xfrm flipH="1" rot="-3358774">
            <a:off x="7909407" y="3994325"/>
            <a:ext cx="1565759" cy="1465272"/>
            <a:chOff x="1407275" y="964138"/>
            <a:chExt cx="1092300" cy="990748"/>
          </a:xfrm>
        </p:grpSpPr>
        <p:sp>
          <p:nvSpPr>
            <p:cNvPr id="1108" name="Google Shape;1108;p36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36"/>
          <p:cNvSpPr txBox="1"/>
          <p:nvPr>
            <p:ph idx="4294967295" type="title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4" name="Google Shape;1114;p36"/>
          <p:cNvSpPr txBox="1"/>
          <p:nvPr>
            <p:ph idx="1" type="subTitle"/>
          </p:nvPr>
        </p:nvSpPr>
        <p:spPr>
          <a:xfrm>
            <a:off x="2284125" y="2479050"/>
            <a:ext cx="20448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Project Basic Requirements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115" name="Google Shape;1115;p36"/>
          <p:cNvSpPr txBox="1"/>
          <p:nvPr>
            <p:ph idx="4294967295" type="title"/>
          </p:nvPr>
        </p:nvSpPr>
        <p:spPr>
          <a:xfrm>
            <a:off x="1768450" y="24340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6" name="Google Shape;1116;p36"/>
          <p:cNvSpPr txBox="1"/>
          <p:nvPr>
            <p:ph idx="1" type="subTitle"/>
          </p:nvPr>
        </p:nvSpPr>
        <p:spPr>
          <a:xfrm>
            <a:off x="2284125" y="3345825"/>
            <a:ext cx="20448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Functional Requirement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117" name="Google Shape;1117;p36"/>
          <p:cNvSpPr txBox="1"/>
          <p:nvPr>
            <p:ph idx="4294967295" type="title"/>
          </p:nvPr>
        </p:nvSpPr>
        <p:spPr>
          <a:xfrm>
            <a:off x="1768450" y="329250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8" name="Google Shape;1118;p36"/>
          <p:cNvSpPr txBox="1"/>
          <p:nvPr>
            <p:ph idx="1" type="subTitle"/>
          </p:nvPr>
        </p:nvSpPr>
        <p:spPr>
          <a:xfrm>
            <a:off x="5206700" y="1755600"/>
            <a:ext cx="3620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Non-</a:t>
            </a:r>
            <a:r>
              <a:rPr b="1" lang="en" sz="1900">
                <a:solidFill>
                  <a:srgbClr val="FFFFFF"/>
                </a:solidFill>
              </a:rPr>
              <a:t>Functional Requirement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119" name="Google Shape;1119;p36"/>
          <p:cNvSpPr txBox="1"/>
          <p:nvPr>
            <p:ph idx="4294967295" type="title"/>
          </p:nvPr>
        </p:nvSpPr>
        <p:spPr>
          <a:xfrm>
            <a:off x="4691025" y="166560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0" name="Google Shape;1120;p36"/>
          <p:cNvSpPr txBox="1"/>
          <p:nvPr>
            <p:ph idx="1" type="subTitle"/>
          </p:nvPr>
        </p:nvSpPr>
        <p:spPr>
          <a:xfrm>
            <a:off x="5206700" y="2569050"/>
            <a:ext cx="3796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Architecture and Design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121" name="Google Shape;1121;p36"/>
          <p:cNvSpPr txBox="1"/>
          <p:nvPr>
            <p:ph idx="4294967295" type="title"/>
          </p:nvPr>
        </p:nvSpPr>
        <p:spPr>
          <a:xfrm>
            <a:off x="4691025" y="24790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2" name="Google Shape;1122;p36"/>
          <p:cNvSpPr txBox="1"/>
          <p:nvPr>
            <p:ph idx="1" type="subTitle"/>
          </p:nvPr>
        </p:nvSpPr>
        <p:spPr>
          <a:xfrm>
            <a:off x="5209800" y="3390750"/>
            <a:ext cx="20448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Tech Stack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123" name="Google Shape;1123;p36"/>
          <p:cNvSpPr txBox="1"/>
          <p:nvPr>
            <p:ph idx="4294967295" type="title"/>
          </p:nvPr>
        </p:nvSpPr>
        <p:spPr>
          <a:xfrm>
            <a:off x="4694125" y="33007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4" name="Google Shape;1124;p36"/>
          <p:cNvSpPr txBox="1"/>
          <p:nvPr>
            <p:ph idx="1" type="subTitle"/>
          </p:nvPr>
        </p:nvSpPr>
        <p:spPr>
          <a:xfrm>
            <a:off x="5239150" y="4122450"/>
            <a:ext cx="20448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Demo!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125" name="Google Shape;1125;p36"/>
          <p:cNvSpPr txBox="1"/>
          <p:nvPr>
            <p:ph idx="4294967295" type="title"/>
          </p:nvPr>
        </p:nvSpPr>
        <p:spPr>
          <a:xfrm>
            <a:off x="4723475" y="40324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07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6" name="Google Shape;1126;p36"/>
          <p:cNvSpPr txBox="1"/>
          <p:nvPr/>
        </p:nvSpPr>
        <p:spPr>
          <a:xfrm>
            <a:off x="-58400" y="0"/>
            <a:ext cx="2413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7B7B7"/>
                </a:solidFill>
                <a:latin typeface="Lilita One"/>
                <a:ea typeface="Lilita One"/>
                <a:cs typeface="Lilita One"/>
                <a:sym typeface="Lilita One"/>
              </a:rPr>
              <a:t>CZ3003 SSAD</a:t>
            </a:r>
            <a:endParaRPr b="1" sz="2000">
              <a:solidFill>
                <a:srgbClr val="B7B7B7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7"/>
          <p:cNvSpPr/>
          <p:nvPr/>
        </p:nvSpPr>
        <p:spPr>
          <a:xfrm>
            <a:off x="1836576" y="1420841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7"/>
          <p:cNvSpPr/>
          <p:nvPr/>
        </p:nvSpPr>
        <p:spPr>
          <a:xfrm>
            <a:off x="1846448" y="1409292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7"/>
          <p:cNvSpPr txBox="1"/>
          <p:nvPr>
            <p:ph idx="4294967295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About the Game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4" name="Google Shape;1134;p37"/>
          <p:cNvSpPr txBox="1"/>
          <p:nvPr>
            <p:ph idx="1" type="subTitle"/>
          </p:nvPr>
        </p:nvSpPr>
        <p:spPr>
          <a:xfrm>
            <a:off x="207325" y="1367050"/>
            <a:ext cx="5042400" cy="25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GalaxSE </a:t>
            </a:r>
            <a:r>
              <a:rPr b="1" lang="en"/>
              <a:t>S</a:t>
            </a:r>
            <a:r>
              <a:rPr b="1" lang="en">
                <a:solidFill>
                  <a:srgbClr val="FFFFFF"/>
                </a:solidFill>
              </a:rPr>
              <a:t>ystem</a:t>
            </a:r>
            <a:r>
              <a:rPr lang="en">
                <a:solidFill>
                  <a:srgbClr val="FFFFFF"/>
                </a:solidFill>
              </a:rPr>
              <a:t> consists of a desktop game application (GalaxSE Game) and a web application (Teacher WebApp)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GalaxSE Game</a:t>
            </a:r>
            <a:r>
              <a:rPr lang="en"/>
              <a:t>: </a:t>
            </a:r>
            <a:r>
              <a:rPr lang="en" sz="1300">
                <a:solidFill>
                  <a:srgbClr val="FFFFFF"/>
                </a:solidFill>
              </a:rPr>
              <a:t>teaching and learning of Software Engineering courses through a gamified and socialized approach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Teachers WebApp</a:t>
            </a:r>
            <a:r>
              <a:rPr lang="en" sz="1300"/>
              <a:t>: </a:t>
            </a:r>
            <a:r>
              <a:rPr lang="en" sz="1300">
                <a:solidFill>
                  <a:srgbClr val="FFFFFF"/>
                </a:solidFill>
              </a:rPr>
              <a:t>provides convenience to teachers through its analysis tool and assignments feature. It allows teachers to manage and test their students through custom-made assignments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1135" name="Google Shape;1135;p37"/>
          <p:cNvGrpSpPr/>
          <p:nvPr/>
        </p:nvGrpSpPr>
        <p:grpSpPr>
          <a:xfrm flipH="1" rot="-3358774">
            <a:off x="7909407" y="3994325"/>
            <a:ext cx="1565759" cy="1465272"/>
            <a:chOff x="1407275" y="964138"/>
            <a:chExt cx="1092300" cy="990748"/>
          </a:xfrm>
        </p:grpSpPr>
        <p:sp>
          <p:nvSpPr>
            <p:cNvPr id="1136" name="Google Shape;1136;p37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37"/>
          <p:cNvSpPr/>
          <p:nvPr/>
        </p:nvSpPr>
        <p:spPr>
          <a:xfrm>
            <a:off x="6704675" y="1438600"/>
            <a:ext cx="1193700" cy="783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Josefin Sans"/>
                <a:ea typeface="Josefin Sans"/>
                <a:cs typeface="Josefin Sans"/>
                <a:sym typeface="Josefin Sans"/>
              </a:rPr>
              <a:t>GalaxSE System</a:t>
            </a:r>
            <a:endParaRPr b="1" sz="1900"/>
          </a:p>
        </p:txBody>
      </p:sp>
      <p:sp>
        <p:nvSpPr>
          <p:cNvPr id="1142" name="Google Shape;1142;p37"/>
          <p:cNvSpPr/>
          <p:nvPr/>
        </p:nvSpPr>
        <p:spPr>
          <a:xfrm>
            <a:off x="5743775" y="2719350"/>
            <a:ext cx="1193700" cy="992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GalaxSE Game</a:t>
            </a:r>
            <a:endParaRPr sz="1900"/>
          </a:p>
        </p:txBody>
      </p:sp>
      <p:sp>
        <p:nvSpPr>
          <p:cNvPr id="1143" name="Google Shape;1143;p37"/>
          <p:cNvSpPr/>
          <p:nvPr/>
        </p:nvSpPr>
        <p:spPr>
          <a:xfrm>
            <a:off x="7738925" y="2719350"/>
            <a:ext cx="1193700" cy="992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Teachers WebApp</a:t>
            </a:r>
            <a:endParaRPr sz="1900"/>
          </a:p>
        </p:txBody>
      </p:sp>
      <p:cxnSp>
        <p:nvCxnSpPr>
          <p:cNvPr id="1144" name="Google Shape;1144;p37"/>
          <p:cNvCxnSpPr>
            <a:stCxn id="1142" idx="0"/>
            <a:endCxn id="1141" idx="2"/>
          </p:cNvCxnSpPr>
          <p:nvPr/>
        </p:nvCxnSpPr>
        <p:spPr>
          <a:xfrm flipH="1" rot="10800000">
            <a:off x="6340625" y="2221950"/>
            <a:ext cx="960900" cy="497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37"/>
          <p:cNvCxnSpPr>
            <a:stCxn id="1143" idx="0"/>
            <a:endCxn id="1141" idx="2"/>
          </p:cNvCxnSpPr>
          <p:nvPr/>
        </p:nvCxnSpPr>
        <p:spPr>
          <a:xfrm rot="10800000">
            <a:off x="7301675" y="2221950"/>
            <a:ext cx="1034100" cy="497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8"/>
          <p:cNvSpPr txBox="1"/>
          <p:nvPr>
            <p:ph idx="4294967295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Requirements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1" name="Google Shape;1151;p38"/>
          <p:cNvSpPr/>
          <p:nvPr/>
        </p:nvSpPr>
        <p:spPr>
          <a:xfrm>
            <a:off x="1050175" y="1285288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Theme</a:t>
            </a:r>
            <a:endParaRPr b="1"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2" name="Google Shape;1152;p38"/>
          <p:cNvSpPr/>
          <p:nvPr/>
        </p:nvSpPr>
        <p:spPr>
          <a:xfrm>
            <a:off x="1050175" y="2205763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Characters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3" name="Google Shape;1153;p38"/>
          <p:cNvSpPr/>
          <p:nvPr/>
        </p:nvSpPr>
        <p:spPr>
          <a:xfrm>
            <a:off x="5137125" y="1285288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Worlds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4" name="Google Shape;1154;p38"/>
          <p:cNvSpPr/>
          <p:nvPr/>
        </p:nvSpPr>
        <p:spPr>
          <a:xfrm>
            <a:off x="5137125" y="2205763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Sections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5" name="Google Shape;1155;p38"/>
          <p:cNvSpPr/>
          <p:nvPr/>
        </p:nvSpPr>
        <p:spPr>
          <a:xfrm>
            <a:off x="5137125" y="3157125"/>
            <a:ext cx="12000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Levels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6" name="Google Shape;1156;p38"/>
          <p:cNvSpPr/>
          <p:nvPr/>
        </p:nvSpPr>
        <p:spPr>
          <a:xfrm>
            <a:off x="1050175" y="3157113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Leaderboard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7" name="Google Shape;1157;p38"/>
          <p:cNvSpPr/>
          <p:nvPr/>
        </p:nvSpPr>
        <p:spPr>
          <a:xfrm>
            <a:off x="2545300" y="1285288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Space Theme</a:t>
            </a:r>
            <a:endParaRPr b="1"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8" name="Google Shape;1158;p38"/>
          <p:cNvSpPr/>
          <p:nvPr/>
        </p:nvSpPr>
        <p:spPr>
          <a:xfrm>
            <a:off x="2545300" y="2205763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Astronauts</a:t>
            </a:r>
            <a:endParaRPr b="1"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9" name="Google Shape;1159;p38"/>
          <p:cNvSpPr/>
          <p:nvPr/>
        </p:nvSpPr>
        <p:spPr>
          <a:xfrm>
            <a:off x="2545300" y="3172538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Total Score of Explore Solo Mission game mode</a:t>
            </a:r>
            <a:endParaRPr b="1" sz="11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60" name="Google Shape;1160;p38"/>
          <p:cNvSpPr/>
          <p:nvPr/>
        </p:nvSpPr>
        <p:spPr>
          <a:xfrm>
            <a:off x="6637850" y="1285300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Galaxy</a:t>
            </a:r>
            <a:endParaRPr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61" name="Google Shape;1161;p38"/>
          <p:cNvSpPr/>
          <p:nvPr/>
        </p:nvSpPr>
        <p:spPr>
          <a:xfrm>
            <a:off x="6637850" y="2205775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Planets</a:t>
            </a:r>
            <a:endParaRPr b="1"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62" name="Google Shape;1162;p38"/>
          <p:cNvSpPr/>
          <p:nvPr/>
        </p:nvSpPr>
        <p:spPr>
          <a:xfrm>
            <a:off x="6637850" y="3157113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Monsters</a:t>
            </a:r>
            <a:endParaRPr b="1" sz="11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163" name="Google Shape;1163;p38"/>
          <p:cNvGrpSpPr/>
          <p:nvPr/>
        </p:nvGrpSpPr>
        <p:grpSpPr>
          <a:xfrm>
            <a:off x="3513887" y="1460582"/>
            <a:ext cx="313035" cy="284189"/>
            <a:chOff x="1784625" y="1269100"/>
            <a:chExt cx="160350" cy="146150"/>
          </a:xfrm>
        </p:grpSpPr>
        <p:sp>
          <p:nvSpPr>
            <p:cNvPr id="1164" name="Google Shape;1164;p38"/>
            <p:cNvSpPr/>
            <p:nvPr/>
          </p:nvSpPr>
          <p:spPr>
            <a:xfrm>
              <a:off x="1784625" y="1269150"/>
              <a:ext cx="160350" cy="146100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1857500" y="1381100"/>
              <a:ext cx="45350" cy="21400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795700" y="1274725"/>
              <a:ext cx="142200" cy="11535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1791300" y="1299150"/>
              <a:ext cx="70750" cy="5740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1858550" y="1269100"/>
              <a:ext cx="23800" cy="18775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1818975" y="1348850"/>
              <a:ext cx="118725" cy="6060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1797650" y="1269500"/>
              <a:ext cx="58250" cy="43900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171" name="Google Shape;1171;p38"/>
          <p:cNvGrpSpPr/>
          <p:nvPr/>
        </p:nvGrpSpPr>
        <p:grpSpPr>
          <a:xfrm flipH="1" rot="-3358413">
            <a:off x="3639691" y="1631841"/>
            <a:ext cx="237365" cy="207644"/>
            <a:chOff x="1407275" y="964138"/>
            <a:chExt cx="1092300" cy="990748"/>
          </a:xfrm>
        </p:grpSpPr>
        <p:sp>
          <p:nvSpPr>
            <p:cNvPr id="1172" name="Google Shape;1172;p38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38"/>
          <p:cNvGrpSpPr/>
          <p:nvPr/>
        </p:nvGrpSpPr>
        <p:grpSpPr>
          <a:xfrm>
            <a:off x="3565983" y="2360160"/>
            <a:ext cx="721750" cy="423198"/>
            <a:chOff x="1807600" y="2503350"/>
            <a:chExt cx="934425" cy="428425"/>
          </a:xfrm>
        </p:grpSpPr>
        <p:sp>
          <p:nvSpPr>
            <p:cNvPr id="1178" name="Google Shape;1178;p38"/>
            <p:cNvSpPr/>
            <p:nvPr/>
          </p:nvSpPr>
          <p:spPr>
            <a:xfrm>
              <a:off x="1936550" y="2606050"/>
              <a:ext cx="778725" cy="325725"/>
            </a:xfrm>
            <a:custGeom>
              <a:rect b="b" l="l" r="r" t="t"/>
              <a:pathLst>
                <a:path extrusionOk="0" fill="none" h="13029" w="31149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cap="flat" cmpd="sng" w="2575">
              <a:solidFill>
                <a:srgbClr val="DCDCDC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2617850" y="2549775"/>
              <a:ext cx="88925" cy="74775"/>
            </a:xfrm>
            <a:custGeom>
              <a:rect b="b" l="l" r="r" t="t"/>
              <a:pathLst>
                <a:path extrusionOk="0" h="2991" w="3557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620125" y="2549775"/>
              <a:ext cx="86650" cy="44525"/>
            </a:xfrm>
            <a:custGeom>
              <a:rect b="b" l="l" r="r" t="t"/>
              <a:pathLst>
                <a:path extrusionOk="0" h="1781" w="3466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2684600" y="2588625"/>
              <a:ext cx="34675" cy="39800"/>
            </a:xfrm>
            <a:custGeom>
              <a:rect b="b" l="l" r="r" t="t"/>
              <a:pathLst>
                <a:path extrusionOk="0" h="1592" w="1387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2705825" y="2606775"/>
              <a:ext cx="18975" cy="25050"/>
            </a:xfrm>
            <a:custGeom>
              <a:rect b="b" l="l" r="r" t="t"/>
              <a:pathLst>
                <a:path extrusionOk="0" h="1002" w="759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2711350" y="2610275"/>
              <a:ext cx="28525" cy="33850"/>
            </a:xfrm>
            <a:custGeom>
              <a:rect b="b" l="l" r="r" t="t"/>
              <a:pathLst>
                <a:path extrusionOk="0" h="1354" w="1141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2684600" y="2588625"/>
              <a:ext cx="55275" cy="35925"/>
            </a:xfrm>
            <a:custGeom>
              <a:rect b="b" l="l" r="r" t="t"/>
              <a:pathLst>
                <a:path extrusionOk="0" h="1437" w="2211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726625" y="2634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2628100" y="2552200"/>
              <a:ext cx="30175" cy="43600"/>
            </a:xfrm>
            <a:custGeom>
              <a:rect b="b" l="l" r="r" t="t"/>
              <a:pathLst>
                <a:path extrusionOk="0" h="1744" w="1207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2630675" y="2552175"/>
              <a:ext cx="27600" cy="43550"/>
            </a:xfrm>
            <a:custGeom>
              <a:rect b="b" l="l" r="r" t="t"/>
              <a:pathLst>
                <a:path extrusionOk="0" h="1742" w="1104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2604025" y="2604625"/>
              <a:ext cx="69225" cy="73025"/>
            </a:xfrm>
            <a:custGeom>
              <a:rect b="b" l="l" r="r" t="t"/>
              <a:pathLst>
                <a:path extrusionOk="0" fill="none" h="2921" w="2769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610775" y="2608725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618475" y="2613450"/>
              <a:ext cx="30675" cy="49325"/>
            </a:xfrm>
            <a:custGeom>
              <a:rect b="b" l="l" r="r" t="t"/>
              <a:pathLst>
                <a:path extrusionOk="0" fill="none" h="1973" w="1227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2626275" y="2618250"/>
              <a:ext cx="30575" cy="49350"/>
            </a:xfrm>
            <a:custGeom>
              <a:rect b="b" l="l" r="r" t="t"/>
              <a:pathLst>
                <a:path extrusionOk="0" fill="none" h="1974" w="1223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2633950" y="2623175"/>
              <a:ext cx="30675" cy="49250"/>
            </a:xfrm>
            <a:custGeom>
              <a:rect b="b" l="l" r="r" t="t"/>
              <a:pathLst>
                <a:path extrusionOk="0" fill="none" h="1970" w="1227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2608950" y="2645225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613975" y="2637025"/>
              <a:ext cx="39275" cy="24225"/>
            </a:xfrm>
            <a:custGeom>
              <a:rect b="b" l="l" r="r" t="t"/>
              <a:pathLst>
                <a:path extrusionOk="0" fill="none" h="969" w="1571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2619100" y="2628825"/>
              <a:ext cx="39075" cy="24225"/>
            </a:xfrm>
            <a:custGeom>
              <a:rect b="b" l="l" r="r" t="t"/>
              <a:pathLst>
                <a:path extrusionOk="0" fill="none" h="969" w="1563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2624225" y="2620625"/>
              <a:ext cx="39075" cy="24425"/>
            </a:xfrm>
            <a:custGeom>
              <a:rect b="b" l="l" r="r" t="t"/>
              <a:pathLst>
                <a:path extrusionOk="0" fill="none" h="977" w="1563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629250" y="2612425"/>
              <a:ext cx="39175" cy="24425"/>
            </a:xfrm>
            <a:custGeom>
              <a:rect b="b" l="l" r="r" t="t"/>
              <a:pathLst>
                <a:path extrusionOk="0" fill="none" h="977" w="1567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2652100" y="2607300"/>
              <a:ext cx="4950" cy="8125"/>
            </a:xfrm>
            <a:custGeom>
              <a:rect b="b" l="l" r="r" t="t"/>
              <a:pathLst>
                <a:path extrusionOk="0" fill="none" h="325" w="198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2666750" y="2503350"/>
              <a:ext cx="69225" cy="73100"/>
            </a:xfrm>
            <a:custGeom>
              <a:rect b="b" l="l" r="r" t="t"/>
              <a:pathLst>
                <a:path extrusionOk="0" fill="none" h="2924" w="2769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2673525" y="2507550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2681200" y="2512375"/>
              <a:ext cx="30700" cy="49325"/>
            </a:xfrm>
            <a:custGeom>
              <a:rect b="b" l="l" r="r" t="t"/>
              <a:pathLst>
                <a:path extrusionOk="0" fill="none" h="1973" w="1228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2689100" y="2517175"/>
              <a:ext cx="30475" cy="49250"/>
            </a:xfrm>
            <a:custGeom>
              <a:rect b="b" l="l" r="r" t="t"/>
              <a:pathLst>
                <a:path extrusionOk="0" fill="none" h="1970" w="1219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696800" y="2522000"/>
              <a:ext cx="30575" cy="49325"/>
            </a:xfrm>
            <a:custGeom>
              <a:rect b="b" l="l" r="r" t="t"/>
              <a:pathLst>
                <a:path extrusionOk="0" fill="none" h="1973" w="1223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691875" y="25115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2686750" y="25197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2681625" y="2527950"/>
              <a:ext cx="39275" cy="24325"/>
            </a:xfrm>
            <a:custGeom>
              <a:rect b="b" l="l" r="r" t="t"/>
              <a:pathLst>
                <a:path extrusionOk="0" fill="none" h="973" w="1571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2676700" y="25361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2671575" y="25443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2679375" y="2563525"/>
              <a:ext cx="5050" cy="8025"/>
            </a:xfrm>
            <a:custGeom>
              <a:rect b="b" l="l" r="r" t="t"/>
              <a:pathLst>
                <a:path extrusionOk="0" fill="none" h="321" w="202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730325" y="2628725"/>
              <a:ext cx="11700" cy="7200"/>
            </a:xfrm>
            <a:custGeom>
              <a:rect b="b" l="l" r="r" t="t"/>
              <a:pathLst>
                <a:path extrusionOk="0" fill="none" h="288" w="468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cap="flat" cmpd="sng" w="1325">
              <a:solidFill>
                <a:srgbClr val="71717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2641950" y="2590850"/>
              <a:ext cx="23300" cy="15125"/>
            </a:xfrm>
            <a:custGeom>
              <a:rect b="b" l="l" r="r" t="t"/>
              <a:pathLst>
                <a:path extrusionOk="0" h="605" w="932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1825425" y="2680375"/>
              <a:ext cx="46875" cy="50150"/>
            </a:xfrm>
            <a:custGeom>
              <a:rect b="b" l="l" r="r" t="t"/>
              <a:pathLst>
                <a:path extrusionOk="0" h="2006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1825425" y="2680475"/>
              <a:ext cx="46875" cy="50225"/>
            </a:xfrm>
            <a:custGeom>
              <a:rect b="b" l="l" r="r" t="t"/>
              <a:pathLst>
                <a:path extrusionOk="0" h="2009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1858550" y="2663675"/>
              <a:ext cx="144675" cy="143650"/>
            </a:xfrm>
            <a:custGeom>
              <a:rect b="b" l="l" r="r" t="t"/>
              <a:pathLst>
                <a:path extrusionOk="0" h="5746" w="5787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860275" y="2702125"/>
              <a:ext cx="138950" cy="105200"/>
            </a:xfrm>
            <a:custGeom>
              <a:rect b="b" l="l" r="r" t="t"/>
              <a:pathLst>
                <a:path extrusionOk="0" h="4208" w="5558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09025" y="2554325"/>
              <a:ext cx="156050" cy="136625"/>
            </a:xfrm>
            <a:custGeom>
              <a:rect b="b" l="l" r="r" t="t"/>
              <a:pathLst>
                <a:path extrusionOk="0" h="5465" w="6242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22550" y="2568100"/>
              <a:ext cx="137400" cy="127500"/>
            </a:xfrm>
            <a:custGeom>
              <a:rect b="b" l="l" r="r" t="t"/>
              <a:pathLst>
                <a:path extrusionOk="0" h="5100" w="5496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07600" y="2588125"/>
              <a:ext cx="139550" cy="113375"/>
            </a:xfrm>
            <a:custGeom>
              <a:rect b="b" l="l" r="r" t="t"/>
              <a:pathLst>
                <a:path extrusionOk="0" h="4535" w="5582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1815800" y="2663325"/>
              <a:ext cx="29850" cy="24575"/>
            </a:xfrm>
            <a:custGeom>
              <a:rect b="b" l="l" r="r" t="t"/>
              <a:pathLst>
                <a:path extrusionOk="0" h="983" w="1194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1813425" y="2668575"/>
              <a:ext cx="28425" cy="21000"/>
            </a:xfrm>
            <a:custGeom>
              <a:rect b="b" l="l" r="r" t="t"/>
              <a:pathLst>
                <a:path extrusionOk="0" h="840" w="1137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1887000" y="2576025"/>
              <a:ext cx="40350" cy="13650"/>
            </a:xfrm>
            <a:custGeom>
              <a:rect b="b" l="l" r="r" t="t"/>
              <a:pathLst>
                <a:path extrusionOk="0" h="546" w="1614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028825" y="2623325"/>
              <a:ext cx="41025" cy="40250"/>
            </a:xfrm>
            <a:custGeom>
              <a:rect b="b" l="l" r="r" t="t"/>
              <a:pathLst>
                <a:path extrusionOk="0" h="1610" w="1641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2056500" y="2631075"/>
              <a:ext cx="27300" cy="16925"/>
            </a:xfrm>
            <a:custGeom>
              <a:rect b="b" l="l" r="r" t="t"/>
              <a:pathLst>
                <a:path extrusionOk="0" h="677" w="1092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2053625" y="2616750"/>
              <a:ext cx="28325" cy="20950"/>
            </a:xfrm>
            <a:custGeom>
              <a:rect b="b" l="l" r="r" t="t"/>
              <a:pathLst>
                <a:path extrusionOk="0" h="838" w="1133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2044800" y="2607200"/>
              <a:ext cx="23300" cy="25750"/>
            </a:xfrm>
            <a:custGeom>
              <a:rect b="b" l="l" r="r" t="t"/>
              <a:pathLst>
                <a:path extrusionOk="0" h="1030" w="932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2035475" y="2612675"/>
              <a:ext cx="13350" cy="25725"/>
            </a:xfrm>
            <a:custGeom>
              <a:rect b="b" l="l" r="r" t="t"/>
              <a:pathLst>
                <a:path extrusionOk="0" h="1029" w="534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2052200" y="2645725"/>
              <a:ext cx="26050" cy="11425"/>
            </a:xfrm>
            <a:custGeom>
              <a:rect b="b" l="l" r="r" t="t"/>
              <a:pathLst>
                <a:path extrusionOk="0" h="457" w="1042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058025" y="2608425"/>
              <a:ext cx="10075" cy="18775"/>
            </a:xfrm>
            <a:custGeom>
              <a:rect b="b" l="l" r="r" t="t"/>
              <a:pathLst>
                <a:path extrusionOk="0" h="751" w="403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2045025" y="2613025"/>
              <a:ext cx="5000" cy="9475"/>
            </a:xfrm>
            <a:custGeom>
              <a:rect b="b" l="l" r="r" t="t"/>
              <a:pathLst>
                <a:path extrusionOk="0" h="379" w="20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2037625" y="2647575"/>
              <a:ext cx="40625" cy="16075"/>
            </a:xfrm>
            <a:custGeom>
              <a:rect b="b" l="l" r="r" t="t"/>
              <a:pathLst>
                <a:path extrusionOk="0" h="643" w="1625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2063775" y="2617950"/>
              <a:ext cx="18075" cy="18175"/>
            </a:xfrm>
            <a:custGeom>
              <a:rect b="b" l="l" r="r" t="t"/>
              <a:pathLst>
                <a:path extrusionOk="0" h="727" w="723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2067975" y="2632300"/>
              <a:ext cx="15825" cy="13875"/>
            </a:xfrm>
            <a:custGeom>
              <a:rect b="b" l="l" r="r" t="t"/>
              <a:pathLst>
                <a:path extrusionOk="0" h="555" w="633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1978800" y="2639075"/>
              <a:ext cx="58750" cy="49250"/>
            </a:xfrm>
            <a:custGeom>
              <a:rect b="b" l="l" r="r" t="t"/>
              <a:pathLst>
                <a:path extrusionOk="0" h="1970" w="235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978800" y="2661925"/>
              <a:ext cx="58750" cy="26550"/>
            </a:xfrm>
            <a:custGeom>
              <a:rect b="b" l="l" r="r" t="t"/>
              <a:pathLst>
                <a:path extrusionOk="0" h="1062" w="235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2022450" y="2639175"/>
              <a:ext cx="350" cy="750"/>
            </a:xfrm>
            <a:custGeom>
              <a:rect b="b" l="l" r="r" t="t"/>
              <a:pathLst>
                <a:path extrusionOk="0" h="30" w="14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2021850" y="2634975"/>
              <a:ext cx="25125" cy="33525"/>
            </a:xfrm>
            <a:custGeom>
              <a:rect b="b" l="l" r="r" t="t"/>
              <a:pathLst>
                <a:path extrusionOk="0" h="1341" w="1005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2025950" y="2635150"/>
              <a:ext cx="21025" cy="33400"/>
            </a:xfrm>
            <a:custGeom>
              <a:rect b="b" l="l" r="r" t="t"/>
              <a:pathLst>
                <a:path extrusionOk="0" h="1336" w="841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1871050" y="2639950"/>
              <a:ext cx="174400" cy="172900"/>
            </a:xfrm>
            <a:custGeom>
              <a:rect b="b" l="l" r="r" t="t"/>
              <a:pathLst>
                <a:path extrusionOk="0" h="6916" w="6976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1871675" y="2639900"/>
              <a:ext cx="146500" cy="70025"/>
            </a:xfrm>
            <a:custGeom>
              <a:rect b="b" l="l" r="r" t="t"/>
              <a:pathLst>
                <a:path extrusionOk="0" h="2801" w="586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2013950" y="2705600"/>
              <a:ext cx="26875" cy="34775"/>
            </a:xfrm>
            <a:custGeom>
              <a:rect b="b" l="l" r="r" t="t"/>
              <a:pathLst>
                <a:path extrusionOk="0" h="1391" w="1075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1932550" y="2661525"/>
              <a:ext cx="80600" cy="64075"/>
            </a:xfrm>
            <a:custGeom>
              <a:rect b="b" l="l" r="r" t="t"/>
              <a:pathLst>
                <a:path extrusionOk="0" h="2563" w="3224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1936350" y="2716900"/>
              <a:ext cx="15925" cy="14125"/>
            </a:xfrm>
            <a:custGeom>
              <a:rect b="b" l="l" r="r" t="t"/>
              <a:pathLst>
                <a:path extrusionOk="0" h="565" w="637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1920775" y="2690225"/>
              <a:ext cx="13350" cy="11750"/>
            </a:xfrm>
            <a:custGeom>
              <a:rect b="b" l="l" r="r" t="t"/>
              <a:pathLst>
                <a:path extrusionOk="0" h="470" w="534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1937575" y="2716850"/>
              <a:ext cx="14575" cy="11950"/>
            </a:xfrm>
            <a:custGeom>
              <a:rect b="b" l="l" r="r" t="t"/>
              <a:pathLst>
                <a:path extrusionOk="0" h="478" w="583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1921475" y="2690125"/>
              <a:ext cx="12325" cy="10075"/>
            </a:xfrm>
            <a:custGeom>
              <a:rect b="b" l="l" r="r" t="t"/>
              <a:pathLst>
                <a:path extrusionOk="0" h="403" w="493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1934500" y="2644200"/>
              <a:ext cx="79275" cy="67150"/>
            </a:xfrm>
            <a:custGeom>
              <a:rect b="b" l="l" r="r" t="t"/>
              <a:pathLst>
                <a:path extrusionOk="0" h="2686" w="3171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1941875" y="2707000"/>
              <a:ext cx="19925" cy="19675"/>
            </a:xfrm>
            <a:custGeom>
              <a:rect b="b" l="l" r="r" t="t"/>
              <a:pathLst>
                <a:path extrusionOk="0" h="787" w="797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1941875" y="2707000"/>
              <a:ext cx="19100" cy="18725"/>
            </a:xfrm>
            <a:custGeom>
              <a:rect b="b" l="l" r="r" t="t"/>
              <a:pathLst>
                <a:path extrusionOk="0" h="749" w="764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1947425" y="2652125"/>
              <a:ext cx="38675" cy="27775"/>
            </a:xfrm>
            <a:custGeom>
              <a:rect b="b" l="l" r="r" t="t"/>
              <a:pathLst>
                <a:path extrusionOk="0" h="1111" w="1547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1932750" y="2751775"/>
              <a:ext cx="77950" cy="66400"/>
            </a:xfrm>
            <a:custGeom>
              <a:rect b="b" l="l" r="r" t="t"/>
              <a:pathLst>
                <a:path extrusionOk="0" h="2656" w="3118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1969450" y="2752350"/>
              <a:ext cx="31400" cy="26175"/>
            </a:xfrm>
            <a:custGeom>
              <a:rect b="b" l="l" r="r" t="t"/>
              <a:pathLst>
                <a:path extrusionOk="0" h="1047" w="1256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1932975" y="2751775"/>
              <a:ext cx="77725" cy="41000"/>
            </a:xfrm>
            <a:custGeom>
              <a:rect b="b" l="l" r="r" t="t"/>
              <a:pathLst>
                <a:path extrusionOk="0" h="1640" w="3109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2046450" y="2773550"/>
              <a:ext cx="15800" cy="62475"/>
            </a:xfrm>
            <a:custGeom>
              <a:rect b="b" l="l" r="r" t="t"/>
              <a:pathLst>
                <a:path extrusionOk="0" h="2499" w="632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2004000" y="2782800"/>
              <a:ext cx="32125" cy="21350"/>
            </a:xfrm>
            <a:custGeom>
              <a:rect b="b" l="l" r="r" t="t"/>
              <a:pathLst>
                <a:path extrusionOk="0" h="854" w="1285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2043775" y="2776600"/>
              <a:ext cx="22475" cy="58450"/>
            </a:xfrm>
            <a:custGeom>
              <a:rect b="b" l="l" r="r" t="t"/>
              <a:pathLst>
                <a:path extrusionOk="0" h="2338" w="899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8" name="Google Shape;1258;p38"/>
            <p:cNvSpPr/>
            <p:nvPr/>
          </p:nvSpPr>
          <p:spPr>
            <a:xfrm>
              <a:off x="2044000" y="2776775"/>
              <a:ext cx="20525" cy="57500"/>
            </a:xfrm>
            <a:custGeom>
              <a:rect b="b" l="l" r="r" t="t"/>
              <a:pathLst>
                <a:path extrusionOk="0" h="2300" w="821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1865400" y="2779375"/>
              <a:ext cx="43500" cy="33925"/>
            </a:xfrm>
            <a:custGeom>
              <a:rect b="b" l="l" r="r" t="t"/>
              <a:pathLst>
                <a:path extrusionOk="0" h="1357" w="174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1872075" y="2802775"/>
              <a:ext cx="14775" cy="27375"/>
            </a:xfrm>
            <a:custGeom>
              <a:rect b="b" l="l" r="r" t="t"/>
              <a:pathLst>
                <a:path extrusionOk="0" h="1095" w="591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885500" y="2806050"/>
              <a:ext cx="11725" cy="30275"/>
            </a:xfrm>
            <a:custGeom>
              <a:rect b="b" l="l" r="r" t="t"/>
              <a:pathLst>
                <a:path extrusionOk="0" h="1211" w="469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1893800" y="2800725"/>
              <a:ext cx="19400" cy="28850"/>
            </a:xfrm>
            <a:custGeom>
              <a:rect b="b" l="l" r="r" t="t"/>
              <a:pathLst>
                <a:path extrusionOk="0" h="1154" w="776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1894325" y="2789450"/>
              <a:ext cx="24425" cy="20675"/>
            </a:xfrm>
            <a:custGeom>
              <a:rect b="b" l="l" r="r" t="t"/>
              <a:pathLst>
                <a:path extrusionOk="0" h="827" w="977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1860900" y="2794050"/>
              <a:ext cx="21450" cy="23650"/>
            </a:xfrm>
            <a:custGeom>
              <a:rect b="b" l="l" r="r" t="t"/>
              <a:pathLst>
                <a:path extrusionOk="0" h="946" w="858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1895025" y="2780425"/>
              <a:ext cx="23825" cy="29775"/>
            </a:xfrm>
            <a:custGeom>
              <a:rect b="b" l="l" r="r" t="t"/>
              <a:pathLst>
                <a:path extrusionOk="0" h="1191" w="953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1903550" y="2806425"/>
              <a:ext cx="9450" cy="23150"/>
            </a:xfrm>
            <a:custGeom>
              <a:rect b="b" l="l" r="r" t="t"/>
              <a:pathLst>
                <a:path extrusionOk="0" h="926" w="378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1874625" y="2813150"/>
              <a:ext cx="11000" cy="17000"/>
            </a:xfrm>
            <a:custGeom>
              <a:rect b="b" l="l" r="r" t="t"/>
              <a:pathLst>
                <a:path extrusionOk="0" h="680" w="44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1863975" y="2811100"/>
              <a:ext cx="10800" cy="6675"/>
            </a:xfrm>
            <a:custGeom>
              <a:rect b="b" l="l" r="r" t="t"/>
              <a:pathLst>
                <a:path extrusionOk="0" h="267" w="432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1888175" y="2812725"/>
              <a:ext cx="8825" cy="23600"/>
            </a:xfrm>
            <a:custGeom>
              <a:rect b="b" l="l" r="r" t="t"/>
              <a:pathLst>
                <a:path extrusionOk="0" h="944" w="353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1865625" y="2694850"/>
              <a:ext cx="43900" cy="80375"/>
            </a:xfrm>
            <a:custGeom>
              <a:rect b="b" l="l" r="r" t="t"/>
              <a:pathLst>
                <a:path extrusionOk="0" h="3215" w="1756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1880800" y="2694900"/>
              <a:ext cx="28725" cy="79100"/>
            </a:xfrm>
            <a:custGeom>
              <a:rect b="b" l="l" r="r" t="t"/>
              <a:pathLst>
                <a:path extrusionOk="0" h="3164" w="1149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1866950" y="2720050"/>
              <a:ext cx="16625" cy="33350"/>
            </a:xfrm>
            <a:custGeom>
              <a:rect b="b" l="l" r="r" t="t"/>
              <a:pathLst>
                <a:path extrusionOk="0" h="1334" w="665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1866950" y="2772950"/>
              <a:ext cx="37350" cy="13600"/>
            </a:xfrm>
            <a:custGeom>
              <a:rect b="b" l="l" r="r" t="t"/>
              <a:pathLst>
                <a:path extrusionOk="0" h="544" w="1494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1867675" y="2773225"/>
              <a:ext cx="36500" cy="10200"/>
            </a:xfrm>
            <a:custGeom>
              <a:rect b="b" l="l" r="r" t="t"/>
              <a:pathLst>
                <a:path extrusionOk="0" h="408" w="146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1992925" y="2710800"/>
              <a:ext cx="93525" cy="54725"/>
            </a:xfrm>
            <a:custGeom>
              <a:rect b="b" l="l" r="r" t="t"/>
              <a:pathLst>
                <a:path extrusionOk="0" h="2189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2046050" y="2711350"/>
              <a:ext cx="31700" cy="16950"/>
            </a:xfrm>
            <a:custGeom>
              <a:rect b="b" l="l" r="r" t="t"/>
              <a:pathLst>
                <a:path extrusionOk="0" h="678" w="1268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1992925" y="2710800"/>
              <a:ext cx="93525" cy="26600"/>
            </a:xfrm>
            <a:custGeom>
              <a:rect b="b" l="l" r="r" t="t"/>
              <a:pathLst>
                <a:path extrusionOk="0" h="1064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8" name="Google Shape;1278;p38"/>
            <p:cNvSpPr/>
            <p:nvPr/>
          </p:nvSpPr>
          <p:spPr>
            <a:xfrm>
              <a:off x="2076075" y="2718275"/>
              <a:ext cx="67375" cy="62875"/>
            </a:xfrm>
            <a:custGeom>
              <a:rect b="b" l="l" r="r" t="t"/>
              <a:pathLst>
                <a:path extrusionOk="0" h="2515" w="2695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9" name="Google Shape;1279;p38"/>
            <p:cNvSpPr/>
            <p:nvPr/>
          </p:nvSpPr>
          <p:spPr>
            <a:xfrm>
              <a:off x="2083250" y="2718275"/>
              <a:ext cx="60300" cy="62075"/>
            </a:xfrm>
            <a:custGeom>
              <a:rect b="b" l="l" r="r" t="t"/>
              <a:pathLst>
                <a:path extrusionOk="0" h="2483" w="2412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2125175" y="2721550"/>
              <a:ext cx="22375" cy="58450"/>
            </a:xfrm>
            <a:custGeom>
              <a:rect b="b" l="l" r="r" t="t"/>
              <a:pathLst>
                <a:path extrusionOk="0" h="2338" w="895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2125375" y="2721400"/>
              <a:ext cx="20850" cy="57125"/>
            </a:xfrm>
            <a:custGeom>
              <a:rect b="b" l="l" r="r" t="t"/>
              <a:pathLst>
                <a:path extrusionOk="0" h="2285" w="834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1924975" y="2681725"/>
              <a:ext cx="16525" cy="16300"/>
            </a:xfrm>
            <a:custGeom>
              <a:rect b="b" l="l" r="r" t="t"/>
              <a:pathLst>
                <a:path extrusionOk="0" h="652" w="661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1925075" y="2681525"/>
              <a:ext cx="16125" cy="14875"/>
            </a:xfrm>
            <a:custGeom>
              <a:rect b="b" l="l" r="r" t="t"/>
              <a:pathLst>
                <a:path extrusionOk="0" h="595" w="645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1960850" y="2687550"/>
              <a:ext cx="10375" cy="6825"/>
            </a:xfrm>
            <a:custGeom>
              <a:rect b="b" l="l" r="r" t="t"/>
              <a:pathLst>
                <a:path extrusionOk="0" h="273" w="415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1960850" y="268342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1975725" y="2700475"/>
              <a:ext cx="8225" cy="5400"/>
            </a:xfrm>
            <a:custGeom>
              <a:rect b="b" l="l" r="r" t="t"/>
              <a:pathLst>
                <a:path extrusionOk="0" h="216" w="329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1975725" y="2697400"/>
              <a:ext cx="8525" cy="7125"/>
            </a:xfrm>
            <a:custGeom>
              <a:rect b="b" l="l" r="r" t="t"/>
              <a:pathLst>
                <a:path extrusionOk="0" h="285" w="341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1991500" y="2693925"/>
              <a:ext cx="8225" cy="5475"/>
            </a:xfrm>
            <a:custGeom>
              <a:rect b="b" l="l" r="r" t="t"/>
              <a:pathLst>
                <a:path extrusionOk="0" h="219" w="329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1991500" y="2690825"/>
              <a:ext cx="8425" cy="7125"/>
            </a:xfrm>
            <a:custGeom>
              <a:rect b="b" l="l" r="r" t="t"/>
              <a:pathLst>
                <a:path extrusionOk="0" h="285" w="337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1985050" y="2677825"/>
              <a:ext cx="10475" cy="6800"/>
            </a:xfrm>
            <a:custGeom>
              <a:rect b="b" l="l" r="r" t="t"/>
              <a:pathLst>
                <a:path extrusionOk="0" h="272" w="419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1985050" y="267367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1973450" y="2682425"/>
              <a:ext cx="10400" cy="6825"/>
            </a:xfrm>
            <a:custGeom>
              <a:rect b="b" l="l" r="r" t="t"/>
              <a:pathLst>
                <a:path extrusionOk="0" h="273" w="416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1973450" y="2678300"/>
              <a:ext cx="10600" cy="9000"/>
            </a:xfrm>
            <a:custGeom>
              <a:rect b="b" l="l" r="r" t="t"/>
              <a:pathLst>
                <a:path extrusionOk="0" h="360" w="424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1874325" y="257787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295" name="Google Shape;1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350" y="1435146"/>
            <a:ext cx="486075" cy="401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6" name="Google Shape;1296;p38"/>
          <p:cNvGrpSpPr/>
          <p:nvPr/>
        </p:nvGrpSpPr>
        <p:grpSpPr>
          <a:xfrm flipH="1" rot="-3354267">
            <a:off x="7673492" y="2351410"/>
            <a:ext cx="423807" cy="440711"/>
            <a:chOff x="1407275" y="964138"/>
            <a:chExt cx="1092300" cy="990748"/>
          </a:xfrm>
        </p:grpSpPr>
        <p:sp>
          <p:nvSpPr>
            <p:cNvPr id="1297" name="Google Shape;1297;p38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8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8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8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2" name="Google Shape;13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2350" y="3240190"/>
            <a:ext cx="654325" cy="5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4638" y="3326326"/>
            <a:ext cx="544425" cy="3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9"/>
          <p:cNvSpPr txBox="1"/>
          <p:nvPr>
            <p:ph idx="4294967295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Requirements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09" name="Google Shape;1309;p39"/>
          <p:cNvSpPr/>
          <p:nvPr/>
        </p:nvSpPr>
        <p:spPr>
          <a:xfrm>
            <a:off x="228238" y="2426725"/>
            <a:ext cx="1292700" cy="95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Josefin Sans"/>
                <a:ea typeface="Josefin Sans"/>
                <a:cs typeface="Josefin Sans"/>
                <a:sym typeface="Josefin Sans"/>
              </a:rPr>
              <a:t>Data Analysis</a:t>
            </a:r>
            <a:endParaRPr sz="2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10" name="Google Shape;1310;p39"/>
          <p:cNvSpPr/>
          <p:nvPr/>
        </p:nvSpPr>
        <p:spPr>
          <a:xfrm>
            <a:off x="2398363" y="2046025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Real Time Analysis 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11" name="Google Shape;1311;p39"/>
          <p:cNvSpPr/>
          <p:nvPr/>
        </p:nvSpPr>
        <p:spPr>
          <a:xfrm>
            <a:off x="2398363" y="3056725"/>
            <a:ext cx="1153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Summary Report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12" name="Google Shape;1312;p39"/>
          <p:cNvSpPr/>
          <p:nvPr/>
        </p:nvSpPr>
        <p:spPr>
          <a:xfrm>
            <a:off x="1838525" y="2426725"/>
            <a:ext cx="315600" cy="32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39"/>
          <p:cNvSpPr/>
          <p:nvPr/>
        </p:nvSpPr>
        <p:spPr>
          <a:xfrm>
            <a:off x="1838525" y="3056725"/>
            <a:ext cx="315600" cy="32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39"/>
          <p:cNvSpPr/>
          <p:nvPr/>
        </p:nvSpPr>
        <p:spPr>
          <a:xfrm>
            <a:off x="7003188" y="1034913"/>
            <a:ext cx="1001700" cy="421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GalaxSE Game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15" name="Google Shape;1315;p39"/>
          <p:cNvSpPr/>
          <p:nvPr/>
        </p:nvSpPr>
        <p:spPr>
          <a:xfrm>
            <a:off x="7003188" y="3010250"/>
            <a:ext cx="1001700" cy="421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Teachers WebApp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16" name="Google Shape;1316;p39"/>
          <p:cNvSpPr/>
          <p:nvPr/>
        </p:nvSpPr>
        <p:spPr>
          <a:xfrm>
            <a:off x="6143688" y="1563325"/>
            <a:ext cx="2720700" cy="1183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Questions will be chosen using machine learning based on the student’s past performance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Subsequent questions will be chosen through adaptive learning.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17" name="Google Shape;1317;p39"/>
          <p:cNvSpPr/>
          <p:nvPr/>
        </p:nvSpPr>
        <p:spPr>
          <a:xfrm>
            <a:off x="3981213" y="2046025"/>
            <a:ext cx="1588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Machine Learning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18" name="Google Shape;1318;p39"/>
          <p:cNvSpPr/>
          <p:nvPr/>
        </p:nvSpPr>
        <p:spPr>
          <a:xfrm>
            <a:off x="3981213" y="3056725"/>
            <a:ext cx="1588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Data Analytics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19" name="Google Shape;1319;p39"/>
          <p:cNvSpPr/>
          <p:nvPr/>
        </p:nvSpPr>
        <p:spPr>
          <a:xfrm>
            <a:off x="6143688" y="3537700"/>
            <a:ext cx="2720700" cy="1183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View lab groups total score 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View individual student progress and mastery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View Summary Report for each Galaxy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20" name="Google Shape;1320;p39"/>
          <p:cNvSpPr/>
          <p:nvPr/>
        </p:nvSpPr>
        <p:spPr>
          <a:xfrm>
            <a:off x="3651650" y="2267725"/>
            <a:ext cx="229800" cy="25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39"/>
          <p:cNvSpPr/>
          <p:nvPr/>
        </p:nvSpPr>
        <p:spPr>
          <a:xfrm>
            <a:off x="3651650" y="3278425"/>
            <a:ext cx="229800" cy="25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40"/>
          <p:cNvSpPr/>
          <p:nvPr/>
        </p:nvSpPr>
        <p:spPr>
          <a:xfrm>
            <a:off x="86675" y="239325"/>
            <a:ext cx="1193700" cy="992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lita One"/>
                <a:ea typeface="Lilita One"/>
                <a:cs typeface="Lilita One"/>
                <a:sym typeface="Lilita One"/>
              </a:rPr>
              <a:t>GalaxSE Game</a:t>
            </a:r>
            <a:endParaRPr sz="9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27" name="Google Shape;1327;p40"/>
          <p:cNvSpPr/>
          <p:nvPr/>
        </p:nvSpPr>
        <p:spPr>
          <a:xfrm>
            <a:off x="86675" y="1467975"/>
            <a:ext cx="4264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osefin Sans"/>
                <a:ea typeface="Josefin Sans"/>
                <a:cs typeface="Josefin Sans"/>
                <a:sym typeface="Josefin Sans"/>
              </a:rPr>
              <a:t>The game will have 3 different modes: </a:t>
            </a:r>
            <a:r>
              <a:rPr b="1" lang="en" sz="1000">
                <a:latin typeface="Josefin Sans"/>
                <a:ea typeface="Josefin Sans"/>
                <a:cs typeface="Josefin Sans"/>
                <a:sym typeface="Josefin Sans"/>
              </a:rPr>
              <a:t>Explore Solo Mission, Challenges &amp; Assignments</a:t>
            </a:r>
            <a:endParaRPr b="1" sz="1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28" name="Google Shape;1328;p40"/>
          <p:cNvSpPr/>
          <p:nvPr/>
        </p:nvSpPr>
        <p:spPr>
          <a:xfrm>
            <a:off x="86675" y="2442150"/>
            <a:ext cx="4264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osefin Sans"/>
                <a:ea typeface="Josefin Sans"/>
                <a:cs typeface="Josefin Sans"/>
                <a:sym typeface="Josefin Sans"/>
              </a:rPr>
              <a:t>Students can </a:t>
            </a:r>
            <a:r>
              <a:rPr b="1" lang="en" sz="1000">
                <a:latin typeface="Josefin Sans"/>
                <a:ea typeface="Josefin Sans"/>
                <a:cs typeface="Josefin Sans"/>
                <a:sym typeface="Josefin Sans"/>
              </a:rPr>
              <a:t>Create Challenge Monster</a:t>
            </a:r>
            <a:r>
              <a:rPr lang="en" sz="1000">
                <a:latin typeface="Josefin Sans"/>
                <a:ea typeface="Josefin Sans"/>
                <a:cs typeface="Josefin Sans"/>
                <a:sym typeface="Josefin Sans"/>
              </a:rPr>
              <a:t> and share them with other students using Social Media (Twitter &amp; Reddit)</a:t>
            </a:r>
            <a:endParaRPr sz="1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29" name="Google Shape;1329;p40"/>
          <p:cNvSpPr/>
          <p:nvPr/>
        </p:nvSpPr>
        <p:spPr>
          <a:xfrm>
            <a:off x="86675" y="3416325"/>
            <a:ext cx="4264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osefin Sans"/>
                <a:ea typeface="Josefin Sans"/>
                <a:cs typeface="Josefin Sans"/>
                <a:sym typeface="Josefin Sans"/>
              </a:rPr>
              <a:t>Leaderboard shows the </a:t>
            </a:r>
            <a:r>
              <a:rPr b="1" lang="en" sz="1000">
                <a:latin typeface="Josefin Sans"/>
                <a:ea typeface="Josefin Sans"/>
                <a:cs typeface="Josefin Sans"/>
                <a:sym typeface="Josefin Sans"/>
              </a:rPr>
              <a:t>Overall Ranking of Students</a:t>
            </a:r>
            <a:r>
              <a:rPr lang="en" sz="1000">
                <a:latin typeface="Josefin Sans"/>
                <a:ea typeface="Josefin Sans"/>
                <a:cs typeface="Josefin Sans"/>
                <a:sym typeface="Josefin Sans"/>
              </a:rPr>
              <a:t> for Explore Solo Mission mode.</a:t>
            </a:r>
            <a:endParaRPr sz="1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330" name="Google Shape;1330;p40"/>
          <p:cNvPicPr preferRelativeResize="0"/>
          <p:nvPr/>
        </p:nvPicPr>
        <p:blipFill rotWithShape="1">
          <a:blip r:embed="rId3">
            <a:alphaModFix/>
          </a:blip>
          <a:srcRect b="12479" l="0" r="0" t="19659"/>
          <a:stretch/>
        </p:blipFill>
        <p:spPr>
          <a:xfrm>
            <a:off x="4982225" y="514100"/>
            <a:ext cx="3407724" cy="144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40"/>
          <p:cNvPicPr preferRelativeResize="0"/>
          <p:nvPr/>
        </p:nvPicPr>
        <p:blipFill rotWithShape="1">
          <a:blip r:embed="rId4">
            <a:alphaModFix/>
          </a:blip>
          <a:srcRect b="7599" l="0" r="0" t="21644"/>
          <a:stretch/>
        </p:blipFill>
        <p:spPr>
          <a:xfrm>
            <a:off x="4982225" y="2091575"/>
            <a:ext cx="3407724" cy="148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40"/>
          <p:cNvPicPr preferRelativeResize="0"/>
          <p:nvPr/>
        </p:nvPicPr>
        <p:blipFill rotWithShape="1">
          <a:blip r:embed="rId5">
            <a:alphaModFix/>
          </a:blip>
          <a:srcRect b="21763" l="2714" r="10275" t="23070"/>
          <a:stretch/>
        </p:blipFill>
        <p:spPr>
          <a:xfrm>
            <a:off x="4982225" y="3676525"/>
            <a:ext cx="3407724" cy="135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1"/>
          <p:cNvSpPr/>
          <p:nvPr/>
        </p:nvSpPr>
        <p:spPr>
          <a:xfrm>
            <a:off x="86675" y="239325"/>
            <a:ext cx="1193700" cy="992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ilita One"/>
                <a:ea typeface="Lilita One"/>
                <a:cs typeface="Lilita One"/>
                <a:sym typeface="Lilita One"/>
              </a:rPr>
              <a:t>Teachers WebApp</a:t>
            </a:r>
            <a:endParaRPr sz="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38" name="Google Shape;1338;p41"/>
          <p:cNvSpPr/>
          <p:nvPr/>
        </p:nvSpPr>
        <p:spPr>
          <a:xfrm>
            <a:off x="86675" y="1467975"/>
            <a:ext cx="4264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Josefin Sans"/>
                <a:ea typeface="Josefin Sans"/>
                <a:cs typeface="Josefin Sans"/>
                <a:sym typeface="Josefin Sans"/>
              </a:rPr>
              <a:t>Edit the Question Bank</a:t>
            </a:r>
            <a:r>
              <a:rPr lang="en" sz="1000">
                <a:latin typeface="Josefin Sans"/>
                <a:ea typeface="Josefin Sans"/>
                <a:cs typeface="Josefin Sans"/>
                <a:sym typeface="Josefin Sans"/>
              </a:rPr>
              <a:t> (add, edit, remove)</a:t>
            </a:r>
            <a:endParaRPr b="1" sz="1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39" name="Google Shape;1339;p41"/>
          <p:cNvSpPr/>
          <p:nvPr/>
        </p:nvSpPr>
        <p:spPr>
          <a:xfrm>
            <a:off x="86675" y="2442150"/>
            <a:ext cx="4264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osefin Sans"/>
                <a:ea typeface="Josefin Sans"/>
                <a:cs typeface="Josefin Sans"/>
                <a:sym typeface="Josefin Sans"/>
              </a:rPr>
              <a:t>Teachers can </a:t>
            </a:r>
            <a:r>
              <a:rPr b="1" lang="en" sz="1000">
                <a:latin typeface="Josefin Sans"/>
                <a:ea typeface="Josefin Sans"/>
                <a:cs typeface="Josefin Sans"/>
                <a:sym typeface="Josefin Sans"/>
              </a:rPr>
              <a:t>Create and Send Assignments</a:t>
            </a:r>
            <a:r>
              <a:rPr lang="en" sz="1000">
                <a:latin typeface="Josefin Sans"/>
                <a:ea typeface="Josefin Sans"/>
                <a:cs typeface="Josefin Sans"/>
                <a:sym typeface="Josefin Sans"/>
              </a:rPr>
              <a:t> to students using Social Media (Twitter &amp; Reddit)</a:t>
            </a:r>
            <a:endParaRPr sz="1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40" name="Google Shape;1340;p41"/>
          <p:cNvSpPr/>
          <p:nvPr/>
        </p:nvSpPr>
        <p:spPr>
          <a:xfrm>
            <a:off x="86675" y="3416325"/>
            <a:ext cx="4264500" cy="70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Josefin Sans"/>
                <a:ea typeface="Josefin Sans"/>
                <a:cs typeface="Josefin Sans"/>
                <a:sym typeface="Josefin Sans"/>
              </a:rPr>
              <a:t>View Analytics</a:t>
            </a:r>
            <a:r>
              <a:rPr lang="en" sz="1000">
                <a:latin typeface="Josefin Sans"/>
                <a:ea typeface="Josefin Sans"/>
                <a:cs typeface="Josefin Sans"/>
                <a:sym typeface="Josefin Sans"/>
              </a:rPr>
              <a:t> for individual students, lab groups and teaching content</a:t>
            </a:r>
            <a:endParaRPr sz="1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341" name="Google Shape;13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900" y="150475"/>
            <a:ext cx="2637804" cy="14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900" y="1822350"/>
            <a:ext cx="2637804" cy="14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2900" y="3494225"/>
            <a:ext cx="2637793" cy="149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42"/>
          <p:cNvSpPr/>
          <p:nvPr/>
        </p:nvSpPr>
        <p:spPr>
          <a:xfrm>
            <a:off x="2856014" y="1729016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2"/>
          <p:cNvSpPr/>
          <p:nvPr/>
        </p:nvSpPr>
        <p:spPr>
          <a:xfrm>
            <a:off x="2865886" y="1717467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42"/>
          <p:cNvSpPr txBox="1"/>
          <p:nvPr>
            <p:ph idx="4294967295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Functional Requirements (GalaxSE Game)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351" name="Google Shape;1351;p42"/>
          <p:cNvGrpSpPr/>
          <p:nvPr/>
        </p:nvGrpSpPr>
        <p:grpSpPr>
          <a:xfrm flipH="1" rot="-3358774">
            <a:off x="7909407" y="3994325"/>
            <a:ext cx="1565759" cy="1465272"/>
            <a:chOff x="1407275" y="964138"/>
            <a:chExt cx="1092300" cy="990748"/>
          </a:xfrm>
        </p:grpSpPr>
        <p:sp>
          <p:nvSpPr>
            <p:cNvPr id="1352" name="Google Shape;1352;p42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2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7" name="Google Shape;1357;p42"/>
          <p:cNvSpPr/>
          <p:nvPr/>
        </p:nvSpPr>
        <p:spPr>
          <a:xfrm>
            <a:off x="1352038" y="1411750"/>
            <a:ext cx="2668500" cy="480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Account Management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58" name="Google Shape;1358;p42"/>
          <p:cNvSpPr/>
          <p:nvPr/>
        </p:nvSpPr>
        <p:spPr>
          <a:xfrm>
            <a:off x="1352038" y="2270198"/>
            <a:ext cx="2668500" cy="480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Login GalaxSE Game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59" name="Google Shape;1359;p42"/>
          <p:cNvSpPr/>
          <p:nvPr/>
        </p:nvSpPr>
        <p:spPr>
          <a:xfrm>
            <a:off x="1352038" y="3098088"/>
            <a:ext cx="2668500" cy="480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GalaxSE Gameplay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60" name="Google Shape;1360;p42"/>
          <p:cNvSpPr/>
          <p:nvPr/>
        </p:nvSpPr>
        <p:spPr>
          <a:xfrm>
            <a:off x="1352038" y="3926000"/>
            <a:ext cx="2668500" cy="480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Explore Solo MIssion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61" name="Google Shape;1361;p42"/>
          <p:cNvSpPr/>
          <p:nvPr/>
        </p:nvSpPr>
        <p:spPr>
          <a:xfrm>
            <a:off x="2856014" y="1729016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42"/>
          <p:cNvSpPr/>
          <p:nvPr/>
        </p:nvSpPr>
        <p:spPr>
          <a:xfrm>
            <a:off x="2865886" y="1717467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42"/>
          <p:cNvSpPr/>
          <p:nvPr/>
        </p:nvSpPr>
        <p:spPr>
          <a:xfrm>
            <a:off x="5123463" y="1411750"/>
            <a:ext cx="2668500" cy="480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User Status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64" name="Google Shape;1364;p42"/>
          <p:cNvSpPr/>
          <p:nvPr/>
        </p:nvSpPr>
        <p:spPr>
          <a:xfrm>
            <a:off x="5123463" y="2270191"/>
            <a:ext cx="2668500" cy="480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Create Challenge Monster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65" name="Google Shape;1365;p42"/>
          <p:cNvSpPr/>
          <p:nvPr/>
        </p:nvSpPr>
        <p:spPr>
          <a:xfrm>
            <a:off x="5123463" y="3098100"/>
            <a:ext cx="2668500" cy="703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Complete Challenge &amp; Assignment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43"/>
          <p:cNvSpPr/>
          <p:nvPr/>
        </p:nvSpPr>
        <p:spPr>
          <a:xfrm>
            <a:off x="1821876" y="1684991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43"/>
          <p:cNvSpPr/>
          <p:nvPr/>
        </p:nvSpPr>
        <p:spPr>
          <a:xfrm>
            <a:off x="1831748" y="1673442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43"/>
          <p:cNvSpPr txBox="1"/>
          <p:nvPr>
            <p:ph idx="4294967295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Functional Requirements (Teacher WebApp)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373" name="Google Shape;1373;p43"/>
          <p:cNvGrpSpPr/>
          <p:nvPr/>
        </p:nvGrpSpPr>
        <p:grpSpPr>
          <a:xfrm flipH="1" rot="-3358774">
            <a:off x="7909407" y="3994325"/>
            <a:ext cx="1565759" cy="1465272"/>
            <a:chOff x="1407275" y="964138"/>
            <a:chExt cx="1092300" cy="990748"/>
          </a:xfrm>
        </p:grpSpPr>
        <p:sp>
          <p:nvSpPr>
            <p:cNvPr id="1374" name="Google Shape;1374;p43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43"/>
          <p:cNvSpPr/>
          <p:nvPr/>
        </p:nvSpPr>
        <p:spPr>
          <a:xfrm>
            <a:off x="1630900" y="1685000"/>
            <a:ext cx="2624400" cy="437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Teacher WebApp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80" name="Google Shape;1380;p43"/>
          <p:cNvSpPr/>
          <p:nvPr/>
        </p:nvSpPr>
        <p:spPr>
          <a:xfrm>
            <a:off x="1630900" y="3519325"/>
            <a:ext cx="2624400" cy="437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Edit Question Bank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81" name="Google Shape;1381;p43"/>
          <p:cNvSpPr/>
          <p:nvPr/>
        </p:nvSpPr>
        <p:spPr>
          <a:xfrm>
            <a:off x="4855600" y="2122700"/>
            <a:ext cx="2624400" cy="437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Create Assignment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82" name="Google Shape;1382;p43"/>
          <p:cNvSpPr/>
          <p:nvPr/>
        </p:nvSpPr>
        <p:spPr>
          <a:xfrm>
            <a:off x="1630900" y="2623313"/>
            <a:ext cx="2624400" cy="437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View Summary Report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83" name="Google Shape;1383;p43"/>
          <p:cNvSpPr/>
          <p:nvPr/>
        </p:nvSpPr>
        <p:spPr>
          <a:xfrm>
            <a:off x="4888700" y="3081625"/>
            <a:ext cx="2624400" cy="437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Learning Video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